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6" r:id="rId16"/>
    <p:sldId id="279" r:id="rId17"/>
    <p:sldId id="273" r:id="rId18"/>
    <p:sldId id="275" r:id="rId19"/>
    <p:sldId id="274" r:id="rId20"/>
    <p:sldId id="277" r:id="rId21"/>
    <p:sldId id="281" r:id="rId22"/>
    <p:sldId id="287" r:id="rId23"/>
    <p:sldId id="288" r:id="rId24"/>
    <p:sldId id="282" r:id="rId25"/>
    <p:sldId id="283" r:id="rId26"/>
    <p:sldId id="284" r:id="rId27"/>
    <p:sldId id="285" r:id="rId28"/>
    <p:sldId id="286" r:id="rId2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Radni_list_programa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Radni_list_programa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Radni_list_programa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Radni_list_programa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Radni_list_programa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Radni_list_programa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Radni_list_programa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 sz="1100" b="0"/>
            </a:pPr>
            <a:r>
              <a:rPr lang="en-US" sz="1100" b="0"/>
              <a:t>MJESTO STANOVANJA</a:t>
            </a:r>
          </a:p>
        </c:rich>
      </c:tx>
      <c:layout>
        <c:manualLayout>
          <c:xMode val="edge"/>
          <c:yMode val="edge"/>
          <c:x val="0.10587273928627813"/>
          <c:y val="3.389643526937435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MJESTO STANOVANJA</c:v>
                </c:pt>
              </c:strCache>
            </c:strRef>
          </c:tx>
          <c:cat>
            <c:strRef>
              <c:f>List1!$A$2:$A$3</c:f>
              <c:strCache>
                <c:ptCount val="2"/>
                <c:pt idx="0">
                  <c:v>GRAD</c:v>
                </c:pt>
                <c:pt idx="1">
                  <c:v>SELO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14</c:v>
                </c:pt>
                <c:pt idx="1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2">
            <a:tint val="10000"/>
            <a:satMod val="300000"/>
          </a:schemeClr>
        </a:gs>
        <a:gs pos="34000">
          <a:schemeClr val="accent2">
            <a:tint val="13500"/>
            <a:satMod val="250000"/>
          </a:schemeClr>
        </a:gs>
        <a:gs pos="100000">
          <a:schemeClr val="accent2">
            <a:tint val="60000"/>
            <a:satMod val="200000"/>
          </a:schemeClr>
        </a:gs>
      </a:gsLst>
      <a:path path="circle">
        <a:fillToRect l="50000" t="155000" r="50000" b="-55000"/>
      </a:path>
    </a:gradFill>
    <a:ln w="9525" cap="flat" cmpd="sng" algn="ctr">
      <a:solidFill>
        <a:schemeClr val="accent2">
          <a:satMod val="120000"/>
        </a:schemeClr>
      </a:solidFill>
      <a:prstDash val="solid"/>
    </a:ln>
    <a:effectLst>
      <a:outerShdw blurRad="63500" dist="25400" dir="14700000" algn="t" rotWithShape="0">
        <a:srgbClr val="000000">
          <a:alpha val="50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sr-Latn-R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cat>
            <c:strRef>
              <c:f>List1!$A$2</c:f>
              <c:strCache>
                <c:ptCount val="1"/>
                <c:pt idx="0">
                  <c:v>SPOL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Ž</c:v>
                </c:pt>
              </c:strCache>
            </c:strRef>
          </c:tx>
          <c:invertIfNegative val="0"/>
          <c:cat>
            <c:strRef>
              <c:f>List1!$A$2</c:f>
              <c:strCache>
                <c:ptCount val="1"/>
                <c:pt idx="0">
                  <c:v>SPOL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60584192"/>
        <c:axId val="160629312"/>
        <c:axId val="0"/>
      </c:bar3DChart>
      <c:catAx>
        <c:axId val="160584192"/>
        <c:scaling>
          <c:orientation val="minMax"/>
        </c:scaling>
        <c:delete val="0"/>
        <c:axPos val="b"/>
        <c:majorTickMark val="none"/>
        <c:minorTickMark val="none"/>
        <c:tickLblPos val="nextTo"/>
        <c:crossAx val="160629312"/>
        <c:crosses val="autoZero"/>
        <c:auto val="1"/>
        <c:lblAlgn val="ctr"/>
        <c:lblOffset val="100"/>
        <c:noMultiLvlLbl val="0"/>
      </c:catAx>
      <c:valAx>
        <c:axId val="160629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605841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gradFill rotWithShape="1">
      <a:gsLst>
        <a:gs pos="0">
          <a:schemeClr val="accent1">
            <a:tint val="10000"/>
            <a:satMod val="300000"/>
          </a:schemeClr>
        </a:gs>
        <a:gs pos="34000">
          <a:schemeClr val="accent1">
            <a:tint val="13500"/>
            <a:satMod val="250000"/>
          </a:schemeClr>
        </a:gs>
        <a:gs pos="100000">
          <a:schemeClr val="accent1">
            <a:tint val="60000"/>
            <a:satMod val="200000"/>
          </a:schemeClr>
        </a:gs>
      </a:gsLst>
      <a:path path="circle">
        <a:fillToRect l="50000" t="155000" r="50000" b="-55000"/>
      </a:path>
    </a:gradFill>
    <a:ln w="9525" cap="flat" cmpd="sng" algn="ctr">
      <a:solidFill>
        <a:schemeClr val="accent1">
          <a:satMod val="120000"/>
        </a:schemeClr>
      </a:solidFill>
      <a:prstDash val="solid"/>
    </a:ln>
    <a:effectLst>
      <a:outerShdw blurRad="63500" dist="25400" dir="14700000" algn="t" rotWithShape="0">
        <a:srgbClr val="000000">
          <a:alpha val="50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sr-Latn-R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58169291338583"/>
          <c:y val="6.4757874015748035E-2"/>
          <c:w val="0.77804330708661418"/>
          <c:h val="0.82712253937007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List1!$A$2</c:f>
              <c:strCache>
                <c:ptCount val="1"/>
                <c:pt idx="0">
                  <c:v>PROSJEČNA DOB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22.5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Ž</c:v>
                </c:pt>
              </c:strCache>
            </c:strRef>
          </c:tx>
          <c:invertIfNegative val="0"/>
          <c:cat>
            <c:strRef>
              <c:f>List1!$A$2</c:f>
              <c:strCache>
                <c:ptCount val="1"/>
                <c:pt idx="0">
                  <c:v>PROSJEČNA DOB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28.4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778688"/>
        <c:axId val="160631040"/>
      </c:barChart>
      <c:catAx>
        <c:axId val="161778688"/>
        <c:scaling>
          <c:orientation val="minMax"/>
        </c:scaling>
        <c:delete val="0"/>
        <c:axPos val="b"/>
        <c:majorTickMark val="out"/>
        <c:minorTickMark val="none"/>
        <c:tickLblPos val="nextTo"/>
        <c:crossAx val="160631040"/>
        <c:crosses val="autoZero"/>
        <c:auto val="1"/>
        <c:lblAlgn val="ctr"/>
        <c:lblOffset val="100"/>
        <c:noMultiLvlLbl val="0"/>
      </c:catAx>
      <c:valAx>
        <c:axId val="160631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1778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584152107935779"/>
          <c:y val="0.38084406631053092"/>
          <c:w val="0.1192202228431634"/>
          <c:h val="0.19970231676748534"/>
        </c:manualLayout>
      </c:layout>
      <c:overlay val="0"/>
    </c:legend>
    <c:plotVisOnly val="1"/>
    <c:dispBlanksAs val="gap"/>
    <c:showDLblsOverMax val="0"/>
  </c:chart>
  <c:spPr>
    <a:gradFill rotWithShape="1">
      <a:gsLst>
        <a:gs pos="0">
          <a:schemeClr val="accent2">
            <a:tint val="10000"/>
            <a:satMod val="300000"/>
          </a:schemeClr>
        </a:gs>
        <a:gs pos="34000">
          <a:schemeClr val="accent2">
            <a:tint val="13500"/>
            <a:satMod val="250000"/>
          </a:schemeClr>
        </a:gs>
        <a:gs pos="100000">
          <a:schemeClr val="accent2">
            <a:tint val="60000"/>
            <a:satMod val="200000"/>
          </a:schemeClr>
        </a:gs>
      </a:gsLst>
      <a:path path="circle">
        <a:fillToRect l="50000" t="155000" r="50000" b="-55000"/>
      </a:path>
    </a:gradFill>
    <a:ln w="9525" cap="flat" cmpd="sng" algn="ctr">
      <a:solidFill>
        <a:schemeClr val="accent2">
          <a:satMod val="120000"/>
        </a:schemeClr>
      </a:solidFill>
      <a:prstDash val="solid"/>
    </a:ln>
    <a:effectLst>
      <a:outerShdw blurRad="63500" dist="25400" dir="14700000" algn="t" rotWithShape="0">
        <a:srgbClr val="000000">
          <a:alpha val="50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sr-Latn-R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List1!$A$2:$A$3</c:f>
              <c:strCache>
                <c:ptCount val="2"/>
                <c:pt idx="0">
                  <c:v>OSOBE S INTELEKTUALNIM TEŠKOĆAMA</c:v>
                </c:pt>
                <c:pt idx="1">
                  <c:v>OSOBE S TJELESNIM INVALIDITETOM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12</c:v>
                </c:pt>
                <c:pt idx="1">
                  <c:v>7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Ž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</c:dPt>
          <c:cat>
            <c:strRef>
              <c:f>List1!$A$2:$A$3</c:f>
              <c:strCache>
                <c:ptCount val="2"/>
                <c:pt idx="0">
                  <c:v>OSOBE S INTELEKTUALNIM TEŠKOĆAMA</c:v>
                </c:pt>
                <c:pt idx="1">
                  <c:v>OSOBE S TJELESNIM INVALIDITETOM</c:v>
                </c:pt>
              </c:strCache>
            </c:strRef>
          </c:cat>
          <c:val>
            <c:numRef>
              <c:f>List1!$C$2:$C$3</c:f>
              <c:numCache>
                <c:formatCode>General</c:formatCode>
                <c:ptCount val="2"/>
                <c:pt idx="0">
                  <c:v>17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779200"/>
        <c:axId val="160632768"/>
      </c:barChart>
      <c:catAx>
        <c:axId val="161779200"/>
        <c:scaling>
          <c:orientation val="minMax"/>
        </c:scaling>
        <c:delete val="0"/>
        <c:axPos val="l"/>
        <c:majorTickMark val="out"/>
        <c:minorTickMark val="none"/>
        <c:tickLblPos val="nextTo"/>
        <c:crossAx val="160632768"/>
        <c:crosses val="autoZero"/>
        <c:auto val="1"/>
        <c:lblAlgn val="ctr"/>
        <c:lblOffset val="100"/>
        <c:noMultiLvlLbl val="0"/>
      </c:catAx>
      <c:valAx>
        <c:axId val="1606327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617792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2">
            <a:tint val="10000"/>
            <a:satMod val="300000"/>
          </a:schemeClr>
        </a:gs>
        <a:gs pos="34000">
          <a:schemeClr val="accent2">
            <a:tint val="13500"/>
            <a:satMod val="250000"/>
          </a:schemeClr>
        </a:gs>
        <a:gs pos="100000">
          <a:schemeClr val="accent2">
            <a:tint val="60000"/>
            <a:satMod val="200000"/>
          </a:schemeClr>
        </a:gs>
      </a:gsLst>
      <a:path path="circle">
        <a:fillToRect l="50000" t="155000" r="50000" b="-55000"/>
      </a:path>
    </a:gradFill>
    <a:ln w="9525" cap="flat" cmpd="sng" algn="ctr">
      <a:solidFill>
        <a:schemeClr val="accent2">
          <a:satMod val="120000"/>
        </a:schemeClr>
      </a:solidFill>
      <a:prstDash val="solid"/>
    </a:ln>
    <a:effectLst>
      <a:outerShdw blurRad="63500" dist="25400" dir="14700000" algn="t" rotWithShape="0">
        <a:srgbClr val="000000">
          <a:alpha val="50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sr-Latn-R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b="0" dirty="0"/>
              <a:t>ZADOVOLJSTVO</a:t>
            </a:r>
            <a:r>
              <a:rPr lang="hr-HR" sz="1200" b="0" dirty="0"/>
              <a:t> RODITELJA</a:t>
            </a:r>
            <a:endParaRPr lang="en-US" sz="1200" b="0" dirty="0"/>
          </a:p>
        </c:rich>
      </c:tx>
      <c:layout>
        <c:manualLayout>
          <c:xMode val="edge"/>
          <c:yMode val="edge"/>
          <c:x val="0.31687882764654418"/>
          <c:y val="2.222222222222222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073879653932148"/>
          <c:y val="0.19737823489962331"/>
          <c:w val="0.40174613589967922"/>
          <c:h val="0.74007940238690662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zadovoljstvo</c:v>
                </c:pt>
              </c:strCache>
            </c:strRef>
          </c:tx>
          <c:explosion val="25"/>
          <c:cat>
            <c:numRef>
              <c:f>List1!$A$2:$A$6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.00%">
                  <c:v>0.154</c:v>
                </c:pt>
                <c:pt idx="4" formatCode="0.00%">
                  <c:v>0.84599999999999997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100" b="0" dirty="0"/>
              <a:t>ZADOVOLJSTVO KORISNIKA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ZADOVOLJSTVO KORISNIKA</c:v>
                </c:pt>
              </c:strCache>
            </c:strRef>
          </c:tx>
          <c:explosion val="25"/>
          <c:cat>
            <c:numRef>
              <c:f>List1!$A$2:$A$6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List1!$B$2:$B$6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100" b="0"/>
          </a:pPr>
          <a:endParaRPr lang="sr-Latn-RS"/>
        </a:p>
      </c:txPr>
    </c:title>
    <c:autoTitleDeleted val="0"/>
    <c:plotArea>
      <c:layout>
        <c:manualLayout>
          <c:layoutTarget val="inner"/>
          <c:xMode val="edge"/>
          <c:yMode val="edge"/>
          <c:x val="0.21399147980464153"/>
          <c:y val="0.24096801305489435"/>
          <c:w val="0.409946169477024"/>
          <c:h val="0.70546735049446641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OCJENA PARTNERA</c:v>
                </c:pt>
              </c:strCache>
            </c:strRef>
          </c:tx>
          <c:explosion val="25"/>
          <c:cat>
            <c:numRef>
              <c:f>List1!$A$2:$A$6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List1!$B$2:$B$6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499A71-167F-47F9-994D-C83887F7BB6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64EABF9-14D6-4117-9C4D-4EF09B260B4B}">
      <dgm:prSet phldrT="[Tekst]"/>
      <dgm:spPr/>
      <dgm:t>
        <a:bodyPr/>
        <a:lstStyle/>
        <a:p>
          <a:r>
            <a:rPr lang="hr-HR" dirty="0" smtClean="0"/>
            <a:t>poboljšanje kvalitete života</a:t>
          </a:r>
          <a:endParaRPr lang="hr-HR" dirty="0"/>
        </a:p>
      </dgm:t>
    </dgm:pt>
    <dgm:pt modelId="{C167C523-12BD-4C83-9ED5-91A25C8450FD}" type="parTrans" cxnId="{A8816D6F-6C65-4CB7-B6B2-0AAC99E68233}">
      <dgm:prSet/>
      <dgm:spPr/>
      <dgm:t>
        <a:bodyPr/>
        <a:lstStyle/>
        <a:p>
          <a:endParaRPr lang="hr-HR"/>
        </a:p>
      </dgm:t>
    </dgm:pt>
    <dgm:pt modelId="{A7D8F20F-61F3-43CD-BC87-5D4BFE7D405A}" type="sibTrans" cxnId="{A8816D6F-6C65-4CB7-B6B2-0AAC99E68233}">
      <dgm:prSet/>
      <dgm:spPr/>
      <dgm:t>
        <a:bodyPr/>
        <a:lstStyle/>
        <a:p>
          <a:endParaRPr lang="hr-HR"/>
        </a:p>
      </dgm:t>
    </dgm:pt>
    <dgm:pt modelId="{15A2A4E6-0E65-463F-BDCA-FCF43BCD77FB}">
      <dgm:prSet phldrT="[Tekst]"/>
      <dgm:spPr/>
      <dgm:t>
        <a:bodyPr/>
        <a:lstStyle/>
        <a:p>
          <a:r>
            <a:rPr lang="hr-HR" dirty="0" smtClean="0"/>
            <a:t>integracija u zajednicu mladih i odraslih osoba s invaliditetom sa područja grada Sv. I. Zeline i općina </a:t>
          </a:r>
          <a:r>
            <a:rPr lang="hr-HR" dirty="0" err="1" smtClean="0"/>
            <a:t>Bedenica</a:t>
          </a:r>
          <a:r>
            <a:rPr lang="hr-HR" dirty="0" smtClean="0"/>
            <a:t>  i okolnih naselja </a:t>
          </a:r>
          <a:endParaRPr lang="hr-HR" dirty="0"/>
        </a:p>
      </dgm:t>
    </dgm:pt>
    <dgm:pt modelId="{D04B0223-F105-40F4-BCF2-4EB8A5B03328}" type="parTrans" cxnId="{2F0BB50D-499A-455D-99FB-D176701B71CF}">
      <dgm:prSet/>
      <dgm:spPr/>
      <dgm:t>
        <a:bodyPr/>
        <a:lstStyle/>
        <a:p>
          <a:endParaRPr lang="hr-HR"/>
        </a:p>
      </dgm:t>
    </dgm:pt>
    <dgm:pt modelId="{37402B15-0665-41C8-B714-451C29C6E097}" type="sibTrans" cxnId="{2F0BB50D-499A-455D-99FB-D176701B71CF}">
      <dgm:prSet/>
      <dgm:spPr/>
      <dgm:t>
        <a:bodyPr/>
        <a:lstStyle/>
        <a:p>
          <a:endParaRPr lang="hr-HR"/>
        </a:p>
      </dgm:t>
    </dgm:pt>
    <dgm:pt modelId="{97E9B3BD-D483-4AC3-89AB-36165C21A584}">
      <dgm:prSet phldrT="[Tekst]"/>
      <dgm:spPr/>
      <dgm:t>
        <a:bodyPr/>
        <a:lstStyle/>
        <a:p>
          <a:r>
            <a:rPr lang="hr-HR" dirty="0" smtClean="0"/>
            <a:t>pružanje izvaninstitucionalnih  integrativnih socijalnih, radno-okupacijskih usluga i poludnevnog boravka </a:t>
          </a:r>
          <a:endParaRPr lang="hr-HR" dirty="0"/>
        </a:p>
      </dgm:t>
    </dgm:pt>
    <dgm:pt modelId="{CA39B139-F2A9-4BC4-B436-94E6787B3DBC}" type="parTrans" cxnId="{6A4465D6-E3C2-4FEF-B9C8-F3BBC9B3813D}">
      <dgm:prSet/>
      <dgm:spPr/>
      <dgm:t>
        <a:bodyPr/>
        <a:lstStyle/>
        <a:p>
          <a:endParaRPr lang="hr-HR"/>
        </a:p>
      </dgm:t>
    </dgm:pt>
    <dgm:pt modelId="{92A9AA92-0C20-42EE-9043-EA6140244317}" type="sibTrans" cxnId="{6A4465D6-E3C2-4FEF-B9C8-F3BBC9B3813D}">
      <dgm:prSet/>
      <dgm:spPr/>
      <dgm:t>
        <a:bodyPr/>
        <a:lstStyle/>
        <a:p>
          <a:endParaRPr lang="hr-HR"/>
        </a:p>
      </dgm:t>
    </dgm:pt>
    <dgm:pt modelId="{9A9CFB16-A664-473C-A8F7-D40389694732}" type="pres">
      <dgm:prSet presAssocID="{57499A71-167F-47F9-994D-C83887F7BB6A}" presName="CompostProcess" presStyleCnt="0">
        <dgm:presLayoutVars>
          <dgm:dir/>
          <dgm:resizeHandles val="exact"/>
        </dgm:presLayoutVars>
      </dgm:prSet>
      <dgm:spPr/>
    </dgm:pt>
    <dgm:pt modelId="{FAE00456-D87A-47DF-8E76-2062025875CB}" type="pres">
      <dgm:prSet presAssocID="{57499A71-167F-47F9-994D-C83887F7BB6A}" presName="arrow" presStyleLbl="bgShp" presStyleIdx="0" presStyleCnt="1"/>
      <dgm:spPr/>
    </dgm:pt>
    <dgm:pt modelId="{F89D2A11-E147-4C43-8B80-2454E0BC6916}" type="pres">
      <dgm:prSet presAssocID="{57499A71-167F-47F9-994D-C83887F7BB6A}" presName="linearProcess" presStyleCnt="0"/>
      <dgm:spPr/>
    </dgm:pt>
    <dgm:pt modelId="{9EAD5E2A-4EBD-4F33-9988-686A5B1AE87F}" type="pres">
      <dgm:prSet presAssocID="{A64EABF9-14D6-4117-9C4D-4EF09B260B4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C5E637B-47C3-44CB-BE45-D5CE6F4E3D9F}" type="pres">
      <dgm:prSet presAssocID="{A7D8F20F-61F3-43CD-BC87-5D4BFE7D405A}" presName="sibTrans" presStyleCnt="0"/>
      <dgm:spPr/>
    </dgm:pt>
    <dgm:pt modelId="{C198D41B-F149-4B0F-B05C-FDD654083868}" type="pres">
      <dgm:prSet presAssocID="{15A2A4E6-0E65-463F-BDCA-FCF43BCD77F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A3E689D-BC5A-4ACC-9C56-D831055FEB90}" type="pres">
      <dgm:prSet presAssocID="{37402B15-0665-41C8-B714-451C29C6E097}" presName="sibTrans" presStyleCnt="0"/>
      <dgm:spPr/>
    </dgm:pt>
    <dgm:pt modelId="{ED868AAA-0ABD-457B-A5BA-D82C063BE11F}" type="pres">
      <dgm:prSet presAssocID="{97E9B3BD-D483-4AC3-89AB-36165C21A58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8816D6F-6C65-4CB7-B6B2-0AAC99E68233}" srcId="{57499A71-167F-47F9-994D-C83887F7BB6A}" destId="{A64EABF9-14D6-4117-9C4D-4EF09B260B4B}" srcOrd="0" destOrd="0" parTransId="{C167C523-12BD-4C83-9ED5-91A25C8450FD}" sibTransId="{A7D8F20F-61F3-43CD-BC87-5D4BFE7D405A}"/>
    <dgm:cxn modelId="{2F0BB50D-499A-455D-99FB-D176701B71CF}" srcId="{57499A71-167F-47F9-994D-C83887F7BB6A}" destId="{15A2A4E6-0E65-463F-BDCA-FCF43BCD77FB}" srcOrd="1" destOrd="0" parTransId="{D04B0223-F105-40F4-BCF2-4EB8A5B03328}" sibTransId="{37402B15-0665-41C8-B714-451C29C6E097}"/>
    <dgm:cxn modelId="{C2D1381D-1746-4840-9EEA-DDEBE346DFC6}" type="presOf" srcId="{15A2A4E6-0E65-463F-BDCA-FCF43BCD77FB}" destId="{C198D41B-F149-4B0F-B05C-FDD654083868}" srcOrd="0" destOrd="0" presId="urn:microsoft.com/office/officeart/2005/8/layout/hProcess9"/>
    <dgm:cxn modelId="{84B596D6-EAB5-4962-8F42-3FC3110A6B80}" type="presOf" srcId="{57499A71-167F-47F9-994D-C83887F7BB6A}" destId="{9A9CFB16-A664-473C-A8F7-D40389694732}" srcOrd="0" destOrd="0" presId="urn:microsoft.com/office/officeart/2005/8/layout/hProcess9"/>
    <dgm:cxn modelId="{6A4465D6-E3C2-4FEF-B9C8-F3BBC9B3813D}" srcId="{57499A71-167F-47F9-994D-C83887F7BB6A}" destId="{97E9B3BD-D483-4AC3-89AB-36165C21A584}" srcOrd="2" destOrd="0" parTransId="{CA39B139-F2A9-4BC4-B436-94E6787B3DBC}" sibTransId="{92A9AA92-0C20-42EE-9043-EA6140244317}"/>
    <dgm:cxn modelId="{E494D3F1-6B0B-4E10-AD52-719ACD3A561B}" type="presOf" srcId="{97E9B3BD-D483-4AC3-89AB-36165C21A584}" destId="{ED868AAA-0ABD-457B-A5BA-D82C063BE11F}" srcOrd="0" destOrd="0" presId="urn:microsoft.com/office/officeart/2005/8/layout/hProcess9"/>
    <dgm:cxn modelId="{19B3690F-A952-4304-8986-04A61FDDC49A}" type="presOf" srcId="{A64EABF9-14D6-4117-9C4D-4EF09B260B4B}" destId="{9EAD5E2A-4EBD-4F33-9988-686A5B1AE87F}" srcOrd="0" destOrd="0" presId="urn:microsoft.com/office/officeart/2005/8/layout/hProcess9"/>
    <dgm:cxn modelId="{34F0C8FB-7479-4CEB-9C50-C2E6D218CD00}" type="presParOf" srcId="{9A9CFB16-A664-473C-A8F7-D40389694732}" destId="{FAE00456-D87A-47DF-8E76-2062025875CB}" srcOrd="0" destOrd="0" presId="urn:microsoft.com/office/officeart/2005/8/layout/hProcess9"/>
    <dgm:cxn modelId="{C6FB67BE-35C3-4C73-8960-BE8956A198AA}" type="presParOf" srcId="{9A9CFB16-A664-473C-A8F7-D40389694732}" destId="{F89D2A11-E147-4C43-8B80-2454E0BC6916}" srcOrd="1" destOrd="0" presId="urn:microsoft.com/office/officeart/2005/8/layout/hProcess9"/>
    <dgm:cxn modelId="{A5666DBB-8637-44E7-9361-52D93910D778}" type="presParOf" srcId="{F89D2A11-E147-4C43-8B80-2454E0BC6916}" destId="{9EAD5E2A-4EBD-4F33-9988-686A5B1AE87F}" srcOrd="0" destOrd="0" presId="urn:microsoft.com/office/officeart/2005/8/layout/hProcess9"/>
    <dgm:cxn modelId="{D22E04D6-E1B2-4379-82E3-1434D3E71BF7}" type="presParOf" srcId="{F89D2A11-E147-4C43-8B80-2454E0BC6916}" destId="{0C5E637B-47C3-44CB-BE45-D5CE6F4E3D9F}" srcOrd="1" destOrd="0" presId="urn:microsoft.com/office/officeart/2005/8/layout/hProcess9"/>
    <dgm:cxn modelId="{7F42A37A-DF49-4714-8F9B-8B781BA63FE7}" type="presParOf" srcId="{F89D2A11-E147-4C43-8B80-2454E0BC6916}" destId="{C198D41B-F149-4B0F-B05C-FDD654083868}" srcOrd="2" destOrd="0" presId="urn:microsoft.com/office/officeart/2005/8/layout/hProcess9"/>
    <dgm:cxn modelId="{D48B496D-5F41-4522-ABE2-EEB8CA6D2A0C}" type="presParOf" srcId="{F89D2A11-E147-4C43-8B80-2454E0BC6916}" destId="{8A3E689D-BC5A-4ACC-9C56-D831055FEB90}" srcOrd="3" destOrd="0" presId="urn:microsoft.com/office/officeart/2005/8/layout/hProcess9"/>
    <dgm:cxn modelId="{3EA3CFFE-D943-47AE-8AA7-998357416205}" type="presParOf" srcId="{F89D2A11-E147-4C43-8B80-2454E0BC6916}" destId="{ED868AAA-0ABD-457B-A5BA-D82C063BE11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83C6AC-6F37-46EA-95E2-84203BF04A9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1CAA98C-3ACE-48C6-AE9E-F6EDFBD0644E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R="0" rtl="0" eaLnBrk="1" fontAlgn="base" latinLnBrk="0" hangingPunct="1">
            <a:buClrTx/>
            <a:buSzTx/>
            <a:buFontTx/>
            <a:tabLst/>
          </a:pPr>
          <a:r>
            <a:rPr kumimoji="0" lang="hr-HR" sz="1800" b="0" i="0" u="none" strike="noStrike" cap="none" normalizeH="0" baseline="0" dirty="0" smtClean="0">
              <a:ln/>
              <a:effectLst/>
              <a:latin typeface="Verdana" pitchFamily="34" charset="0"/>
              <a:cs typeface="Arial" pitchFamily="34" charset="0"/>
            </a:rPr>
            <a:t>Upravljanje programom i jačanje kapaciteta udruge</a:t>
          </a:r>
          <a:endParaRPr lang="hr-HR" sz="1800" dirty="0"/>
        </a:p>
      </dgm:t>
    </dgm:pt>
    <dgm:pt modelId="{02A1AD0A-2CBD-4D01-8E35-0722B57B5462}" type="parTrans" cxnId="{5D8C4DCB-CE6F-4FB5-A0F3-FEB763719E6C}">
      <dgm:prSet/>
      <dgm:spPr/>
      <dgm:t>
        <a:bodyPr/>
        <a:lstStyle/>
        <a:p>
          <a:endParaRPr lang="hr-HR"/>
        </a:p>
      </dgm:t>
    </dgm:pt>
    <dgm:pt modelId="{9502E488-5FA2-4321-8026-36545A5D4D68}" type="sibTrans" cxnId="{5D8C4DCB-CE6F-4FB5-A0F3-FEB763719E6C}">
      <dgm:prSet/>
      <dgm:spPr/>
      <dgm:t>
        <a:bodyPr/>
        <a:lstStyle/>
        <a:p>
          <a:endParaRPr lang="hr-HR"/>
        </a:p>
      </dgm:t>
    </dgm:pt>
    <dgm:pt modelId="{056A4DA9-2D24-4702-9780-D7D0FEE4962D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R="0" rtl="0" eaLnBrk="1" fontAlgn="base" latinLnBrk="0" hangingPunct="1">
            <a:buClrTx/>
            <a:buSzTx/>
            <a:buFontTx/>
            <a:tabLst/>
          </a:pPr>
          <a:r>
            <a:rPr kumimoji="0" lang="hr-HR" sz="1800" b="0" i="0" u="none" strike="noStrike" cap="none" normalizeH="0" baseline="0" dirty="0" smtClean="0">
              <a:ln/>
              <a:effectLst/>
              <a:latin typeface="Verdana" pitchFamily="34" charset="0"/>
              <a:cs typeface="Arial" pitchFamily="34" charset="0"/>
            </a:rPr>
            <a:t>Osnaživanje i informiranje roditelja i korisnika u svrhu poticanja samostalnosti korisnika, ostvarenja njihovih punih mogućnosti i prava </a:t>
          </a:r>
          <a:endParaRPr lang="hr-HR" sz="1400" dirty="0"/>
        </a:p>
      </dgm:t>
    </dgm:pt>
    <dgm:pt modelId="{D3370CBD-19A0-467E-876B-50DE191F5E79}" type="parTrans" cxnId="{E38F081B-7E60-440C-8EEE-57B6803FE290}">
      <dgm:prSet/>
      <dgm:spPr/>
      <dgm:t>
        <a:bodyPr/>
        <a:lstStyle/>
        <a:p>
          <a:endParaRPr lang="hr-HR"/>
        </a:p>
      </dgm:t>
    </dgm:pt>
    <dgm:pt modelId="{D4499C41-E93A-424D-B7B8-ECC01AE42F09}" type="sibTrans" cxnId="{E38F081B-7E60-440C-8EEE-57B6803FE290}">
      <dgm:prSet/>
      <dgm:spPr/>
      <dgm:t>
        <a:bodyPr/>
        <a:lstStyle/>
        <a:p>
          <a:endParaRPr lang="hr-HR"/>
        </a:p>
      </dgm:t>
    </dgm:pt>
    <dgm:pt modelId="{AA610F50-FB39-4D05-AC52-0652C2F3D629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R="0" rtl="0" eaLnBrk="1" fontAlgn="base" latinLnBrk="0" hangingPunct="1">
            <a:buClrTx/>
            <a:buSzTx/>
            <a:buFontTx/>
            <a:tabLst/>
          </a:pPr>
          <a:r>
            <a:rPr kumimoji="0" lang="hr-HR" sz="1800" b="0" i="0" u="none" strike="noStrike" cap="none" normalizeH="0" baseline="0" dirty="0" smtClean="0">
              <a:ln/>
              <a:effectLst/>
              <a:latin typeface="Verdana" pitchFamily="34" charset="0"/>
              <a:cs typeface="Arial" pitchFamily="34" charset="0"/>
            </a:rPr>
            <a:t>Integracija korisnika u društvenu zajednicu uz primjereniji i aktivniji život u zajednici</a:t>
          </a:r>
          <a:endParaRPr lang="hr-HR" sz="1800" dirty="0"/>
        </a:p>
      </dgm:t>
    </dgm:pt>
    <dgm:pt modelId="{76DBF8A4-34EA-4D66-A2F7-BCD4790BEEC6}" type="parTrans" cxnId="{69B497CD-16BB-4858-A022-A44A86FCBD3B}">
      <dgm:prSet/>
      <dgm:spPr/>
      <dgm:t>
        <a:bodyPr/>
        <a:lstStyle/>
        <a:p>
          <a:endParaRPr lang="hr-HR"/>
        </a:p>
      </dgm:t>
    </dgm:pt>
    <dgm:pt modelId="{12A0F7E6-F98F-4AA3-B612-71564F136CE0}" type="sibTrans" cxnId="{69B497CD-16BB-4858-A022-A44A86FCBD3B}">
      <dgm:prSet/>
      <dgm:spPr/>
      <dgm:t>
        <a:bodyPr/>
        <a:lstStyle/>
        <a:p>
          <a:endParaRPr lang="hr-HR"/>
        </a:p>
      </dgm:t>
    </dgm:pt>
    <dgm:pt modelId="{CB5BF4AA-1800-4023-80AA-42FF1B073CB3}" type="pres">
      <dgm:prSet presAssocID="{C883C6AC-6F37-46EA-95E2-84203BF04A9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r-HR"/>
        </a:p>
      </dgm:t>
    </dgm:pt>
    <dgm:pt modelId="{1A326D5D-4500-432E-9549-AF47F8981E3E}" type="pres">
      <dgm:prSet presAssocID="{C883C6AC-6F37-46EA-95E2-84203BF04A90}" presName="Name1" presStyleCnt="0"/>
      <dgm:spPr/>
    </dgm:pt>
    <dgm:pt modelId="{4D3F8D97-452E-487A-A22D-AEA7D44336FB}" type="pres">
      <dgm:prSet presAssocID="{C883C6AC-6F37-46EA-95E2-84203BF04A90}" presName="cycle" presStyleCnt="0"/>
      <dgm:spPr/>
    </dgm:pt>
    <dgm:pt modelId="{C7EA9E77-92E1-4692-8146-BB075B81C3F0}" type="pres">
      <dgm:prSet presAssocID="{C883C6AC-6F37-46EA-95E2-84203BF04A90}" presName="srcNode" presStyleLbl="node1" presStyleIdx="0" presStyleCnt="3"/>
      <dgm:spPr/>
    </dgm:pt>
    <dgm:pt modelId="{EB56E2D2-E80A-4C77-A1AF-C7009B1291F3}" type="pres">
      <dgm:prSet presAssocID="{C883C6AC-6F37-46EA-95E2-84203BF04A90}" presName="conn" presStyleLbl="parChTrans1D2" presStyleIdx="0" presStyleCnt="1"/>
      <dgm:spPr/>
      <dgm:t>
        <a:bodyPr/>
        <a:lstStyle/>
        <a:p>
          <a:endParaRPr lang="hr-HR"/>
        </a:p>
      </dgm:t>
    </dgm:pt>
    <dgm:pt modelId="{924BD53D-7CE4-4F7B-98B5-A5ACAF7908BF}" type="pres">
      <dgm:prSet presAssocID="{C883C6AC-6F37-46EA-95E2-84203BF04A90}" presName="extraNode" presStyleLbl="node1" presStyleIdx="0" presStyleCnt="3"/>
      <dgm:spPr/>
    </dgm:pt>
    <dgm:pt modelId="{C060B9C6-A885-4574-B3B5-6571F90BCA89}" type="pres">
      <dgm:prSet presAssocID="{C883C6AC-6F37-46EA-95E2-84203BF04A90}" presName="dstNode" presStyleLbl="node1" presStyleIdx="0" presStyleCnt="3"/>
      <dgm:spPr/>
    </dgm:pt>
    <dgm:pt modelId="{FC8D770C-2489-44A3-BC59-7904FF66ABB2}" type="pres">
      <dgm:prSet presAssocID="{F1CAA98C-3ACE-48C6-AE9E-F6EDFBD0644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BF3D0DB-F279-44DC-807E-B84D2FC0B191}" type="pres">
      <dgm:prSet presAssocID="{F1CAA98C-3ACE-48C6-AE9E-F6EDFBD0644E}" presName="accent_1" presStyleCnt="0"/>
      <dgm:spPr/>
    </dgm:pt>
    <dgm:pt modelId="{B67DAF7F-5DAE-4C6D-9137-B5A1CEA1D36E}" type="pres">
      <dgm:prSet presAssocID="{F1CAA98C-3ACE-48C6-AE9E-F6EDFBD0644E}" presName="accentRepeatNode" presStyleLbl="solidFgAcc1" presStyleIdx="0" presStyleCnt="3"/>
      <dgm:spPr/>
    </dgm:pt>
    <dgm:pt modelId="{9AD84C8F-6AFA-4189-B737-46C7271C737D}" type="pres">
      <dgm:prSet presAssocID="{056A4DA9-2D24-4702-9780-D7D0FEE4962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EB7821B-48D9-4DA2-A080-64AE5BDA7806}" type="pres">
      <dgm:prSet presAssocID="{056A4DA9-2D24-4702-9780-D7D0FEE4962D}" presName="accent_2" presStyleCnt="0"/>
      <dgm:spPr/>
    </dgm:pt>
    <dgm:pt modelId="{473F5EF8-7A1E-4283-ACD1-B4CBC8434CEC}" type="pres">
      <dgm:prSet presAssocID="{056A4DA9-2D24-4702-9780-D7D0FEE4962D}" presName="accentRepeatNode" presStyleLbl="solidFgAcc1" presStyleIdx="1" presStyleCnt="3"/>
      <dgm:spPr/>
    </dgm:pt>
    <dgm:pt modelId="{2F954E71-05F7-4A01-A7A5-D0C06C9390AA}" type="pres">
      <dgm:prSet presAssocID="{AA610F50-FB39-4D05-AC52-0652C2F3D62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2EF1C78-8E5C-405C-A94D-2A1658602FA3}" type="pres">
      <dgm:prSet presAssocID="{AA610F50-FB39-4D05-AC52-0652C2F3D629}" presName="accent_3" presStyleCnt="0"/>
      <dgm:spPr/>
    </dgm:pt>
    <dgm:pt modelId="{22F9B140-4D45-4E9C-9EC8-0C880BD0588E}" type="pres">
      <dgm:prSet presAssocID="{AA610F50-FB39-4D05-AC52-0652C2F3D629}" presName="accentRepeatNode" presStyleLbl="solidFgAcc1" presStyleIdx="2" presStyleCnt="3"/>
      <dgm:spPr/>
    </dgm:pt>
  </dgm:ptLst>
  <dgm:cxnLst>
    <dgm:cxn modelId="{F967BA40-5BD7-41AB-865B-730587CB09A6}" type="presOf" srcId="{AA610F50-FB39-4D05-AC52-0652C2F3D629}" destId="{2F954E71-05F7-4A01-A7A5-D0C06C9390AA}" srcOrd="0" destOrd="0" presId="urn:microsoft.com/office/officeart/2008/layout/VerticalCurvedList"/>
    <dgm:cxn modelId="{0407F7A6-1420-4402-8660-B910EE468B56}" type="presOf" srcId="{C883C6AC-6F37-46EA-95E2-84203BF04A90}" destId="{CB5BF4AA-1800-4023-80AA-42FF1B073CB3}" srcOrd="0" destOrd="0" presId="urn:microsoft.com/office/officeart/2008/layout/VerticalCurvedList"/>
    <dgm:cxn modelId="{E38F081B-7E60-440C-8EEE-57B6803FE290}" srcId="{C883C6AC-6F37-46EA-95E2-84203BF04A90}" destId="{056A4DA9-2D24-4702-9780-D7D0FEE4962D}" srcOrd="1" destOrd="0" parTransId="{D3370CBD-19A0-467E-876B-50DE191F5E79}" sibTransId="{D4499C41-E93A-424D-B7B8-ECC01AE42F09}"/>
    <dgm:cxn modelId="{C02CFACD-1760-4ECB-BCBA-E0C42DCFE92C}" type="presOf" srcId="{056A4DA9-2D24-4702-9780-D7D0FEE4962D}" destId="{9AD84C8F-6AFA-4189-B737-46C7271C737D}" srcOrd="0" destOrd="0" presId="urn:microsoft.com/office/officeart/2008/layout/VerticalCurvedList"/>
    <dgm:cxn modelId="{71EF6583-75C6-429A-9281-E0CDB8ED65EA}" type="presOf" srcId="{9502E488-5FA2-4321-8026-36545A5D4D68}" destId="{EB56E2D2-E80A-4C77-A1AF-C7009B1291F3}" srcOrd="0" destOrd="0" presId="urn:microsoft.com/office/officeart/2008/layout/VerticalCurvedList"/>
    <dgm:cxn modelId="{CC704C74-1BCE-4662-8ED9-6139134E29F1}" type="presOf" srcId="{F1CAA98C-3ACE-48C6-AE9E-F6EDFBD0644E}" destId="{FC8D770C-2489-44A3-BC59-7904FF66ABB2}" srcOrd="0" destOrd="0" presId="urn:microsoft.com/office/officeart/2008/layout/VerticalCurvedList"/>
    <dgm:cxn modelId="{5D8C4DCB-CE6F-4FB5-A0F3-FEB763719E6C}" srcId="{C883C6AC-6F37-46EA-95E2-84203BF04A90}" destId="{F1CAA98C-3ACE-48C6-AE9E-F6EDFBD0644E}" srcOrd="0" destOrd="0" parTransId="{02A1AD0A-2CBD-4D01-8E35-0722B57B5462}" sibTransId="{9502E488-5FA2-4321-8026-36545A5D4D68}"/>
    <dgm:cxn modelId="{69B497CD-16BB-4858-A022-A44A86FCBD3B}" srcId="{C883C6AC-6F37-46EA-95E2-84203BF04A90}" destId="{AA610F50-FB39-4D05-AC52-0652C2F3D629}" srcOrd="2" destOrd="0" parTransId="{76DBF8A4-34EA-4D66-A2F7-BCD4790BEEC6}" sibTransId="{12A0F7E6-F98F-4AA3-B612-71564F136CE0}"/>
    <dgm:cxn modelId="{6F06BF21-6C9E-4C2E-BBB6-FD2E75F39C7E}" type="presParOf" srcId="{CB5BF4AA-1800-4023-80AA-42FF1B073CB3}" destId="{1A326D5D-4500-432E-9549-AF47F8981E3E}" srcOrd="0" destOrd="0" presId="urn:microsoft.com/office/officeart/2008/layout/VerticalCurvedList"/>
    <dgm:cxn modelId="{0307AFBD-A855-4DF8-B990-13E121B029EC}" type="presParOf" srcId="{1A326D5D-4500-432E-9549-AF47F8981E3E}" destId="{4D3F8D97-452E-487A-A22D-AEA7D44336FB}" srcOrd="0" destOrd="0" presId="urn:microsoft.com/office/officeart/2008/layout/VerticalCurvedList"/>
    <dgm:cxn modelId="{5939B931-787E-45ED-9237-81BE1446F40D}" type="presParOf" srcId="{4D3F8D97-452E-487A-A22D-AEA7D44336FB}" destId="{C7EA9E77-92E1-4692-8146-BB075B81C3F0}" srcOrd="0" destOrd="0" presId="urn:microsoft.com/office/officeart/2008/layout/VerticalCurvedList"/>
    <dgm:cxn modelId="{ED2F0F17-6CE0-4E81-BFD2-1B7AA043663F}" type="presParOf" srcId="{4D3F8D97-452E-487A-A22D-AEA7D44336FB}" destId="{EB56E2D2-E80A-4C77-A1AF-C7009B1291F3}" srcOrd="1" destOrd="0" presId="urn:microsoft.com/office/officeart/2008/layout/VerticalCurvedList"/>
    <dgm:cxn modelId="{EFE8B4ED-675E-4435-AF6A-26700A4F9560}" type="presParOf" srcId="{4D3F8D97-452E-487A-A22D-AEA7D44336FB}" destId="{924BD53D-7CE4-4F7B-98B5-A5ACAF7908BF}" srcOrd="2" destOrd="0" presId="urn:microsoft.com/office/officeart/2008/layout/VerticalCurvedList"/>
    <dgm:cxn modelId="{256BFBCB-3EE0-405D-9BEE-646E8E200761}" type="presParOf" srcId="{4D3F8D97-452E-487A-A22D-AEA7D44336FB}" destId="{C060B9C6-A885-4574-B3B5-6571F90BCA89}" srcOrd="3" destOrd="0" presId="urn:microsoft.com/office/officeart/2008/layout/VerticalCurvedList"/>
    <dgm:cxn modelId="{8CA167D1-7439-4222-80F9-DA54F0D2D11D}" type="presParOf" srcId="{1A326D5D-4500-432E-9549-AF47F8981E3E}" destId="{FC8D770C-2489-44A3-BC59-7904FF66ABB2}" srcOrd="1" destOrd="0" presId="urn:microsoft.com/office/officeart/2008/layout/VerticalCurvedList"/>
    <dgm:cxn modelId="{91E05D6F-9A47-4A4C-B203-9B5AD4B3C3F1}" type="presParOf" srcId="{1A326D5D-4500-432E-9549-AF47F8981E3E}" destId="{9BF3D0DB-F279-44DC-807E-B84D2FC0B191}" srcOrd="2" destOrd="0" presId="urn:microsoft.com/office/officeart/2008/layout/VerticalCurvedList"/>
    <dgm:cxn modelId="{0FF305FB-A6F2-4196-9BD0-6FA09BC500F2}" type="presParOf" srcId="{9BF3D0DB-F279-44DC-807E-B84D2FC0B191}" destId="{B67DAF7F-5DAE-4C6D-9137-B5A1CEA1D36E}" srcOrd="0" destOrd="0" presId="urn:microsoft.com/office/officeart/2008/layout/VerticalCurvedList"/>
    <dgm:cxn modelId="{121CAC36-779C-4A70-89D3-E495DD057F25}" type="presParOf" srcId="{1A326D5D-4500-432E-9549-AF47F8981E3E}" destId="{9AD84C8F-6AFA-4189-B737-46C7271C737D}" srcOrd="3" destOrd="0" presId="urn:microsoft.com/office/officeart/2008/layout/VerticalCurvedList"/>
    <dgm:cxn modelId="{A79D311D-6E09-4ACE-AE0A-7439C92B4E58}" type="presParOf" srcId="{1A326D5D-4500-432E-9549-AF47F8981E3E}" destId="{1EB7821B-48D9-4DA2-A080-64AE5BDA7806}" srcOrd="4" destOrd="0" presId="urn:microsoft.com/office/officeart/2008/layout/VerticalCurvedList"/>
    <dgm:cxn modelId="{D0A0657F-DE66-4866-A330-E3885035F39D}" type="presParOf" srcId="{1EB7821B-48D9-4DA2-A080-64AE5BDA7806}" destId="{473F5EF8-7A1E-4283-ACD1-B4CBC8434CEC}" srcOrd="0" destOrd="0" presId="urn:microsoft.com/office/officeart/2008/layout/VerticalCurvedList"/>
    <dgm:cxn modelId="{E7E54556-DFAB-47AB-9B87-7074C14EBEA0}" type="presParOf" srcId="{1A326D5D-4500-432E-9549-AF47F8981E3E}" destId="{2F954E71-05F7-4A01-A7A5-D0C06C9390AA}" srcOrd="5" destOrd="0" presId="urn:microsoft.com/office/officeart/2008/layout/VerticalCurvedList"/>
    <dgm:cxn modelId="{5064FEA6-ED01-4682-A63E-6A67EAEDC72C}" type="presParOf" srcId="{1A326D5D-4500-432E-9549-AF47F8981E3E}" destId="{02EF1C78-8E5C-405C-A94D-2A1658602FA3}" srcOrd="6" destOrd="0" presId="urn:microsoft.com/office/officeart/2008/layout/VerticalCurvedList"/>
    <dgm:cxn modelId="{C06A72D5-9973-4C87-BE74-490BB954581B}" type="presParOf" srcId="{02EF1C78-8E5C-405C-A94D-2A1658602FA3}" destId="{22F9B140-4D45-4E9C-9EC8-0C880BD058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7C1E6D-1CAE-48BF-9599-0EAA89E6DEDF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574471A-9A0C-477F-88E8-85D13EE9C815}">
      <dgm:prSet phldrT="[Tekst]"/>
      <dgm:spPr/>
      <dgm:t>
        <a:bodyPr/>
        <a:lstStyle/>
        <a:p>
          <a:r>
            <a:rPr lang="hr-HR" dirty="0" smtClean="0"/>
            <a:t>1. godina</a:t>
          </a:r>
          <a:endParaRPr lang="hr-HR" dirty="0"/>
        </a:p>
      </dgm:t>
    </dgm:pt>
    <dgm:pt modelId="{68DC5EC7-2DF9-4916-83D4-9E1645B9A0E7}" type="parTrans" cxnId="{FABAAFDD-A8F9-4057-9482-9F8A82F685AC}">
      <dgm:prSet/>
      <dgm:spPr/>
      <dgm:t>
        <a:bodyPr/>
        <a:lstStyle/>
        <a:p>
          <a:endParaRPr lang="hr-HR"/>
        </a:p>
      </dgm:t>
    </dgm:pt>
    <dgm:pt modelId="{CD606801-6623-481C-99CC-F5D9EE29CBF6}" type="sibTrans" cxnId="{FABAAFDD-A8F9-4057-9482-9F8A82F685AC}">
      <dgm:prSet/>
      <dgm:spPr/>
      <dgm:t>
        <a:bodyPr/>
        <a:lstStyle/>
        <a:p>
          <a:endParaRPr lang="hr-HR"/>
        </a:p>
      </dgm:t>
    </dgm:pt>
    <dgm:pt modelId="{C59D1B5E-FEC0-413E-8291-2901E83B3CAA}">
      <dgm:prSet phldrT="[Tekst]" custT="1"/>
      <dgm:spPr/>
      <dgm:t>
        <a:bodyPr/>
        <a:lstStyle/>
        <a:p>
          <a:r>
            <a:rPr lang="hr-HR" sz="800" dirty="0" smtClean="0"/>
            <a:t>„</a:t>
          </a:r>
          <a:r>
            <a:rPr lang="hr-HR" sz="1000" dirty="0" smtClean="0"/>
            <a:t>O</a:t>
          </a:r>
          <a:r>
            <a:rPr lang="hr-HR" sz="1050" dirty="0" smtClean="0"/>
            <a:t> ugroženosti mentalnog zdravlja pomagača“</a:t>
          </a:r>
          <a:endParaRPr lang="hr-HR" sz="1050" dirty="0"/>
        </a:p>
      </dgm:t>
    </dgm:pt>
    <dgm:pt modelId="{3A1ABA8C-3A37-4673-8385-FC90BF342FC6}" type="parTrans" cxnId="{3A877EA3-204C-41E2-8893-935E17C13105}">
      <dgm:prSet/>
      <dgm:spPr/>
      <dgm:t>
        <a:bodyPr/>
        <a:lstStyle/>
        <a:p>
          <a:endParaRPr lang="hr-HR"/>
        </a:p>
      </dgm:t>
    </dgm:pt>
    <dgm:pt modelId="{7288FE7A-2B0D-4FA0-B1FD-89EE37652ABD}" type="sibTrans" cxnId="{3A877EA3-204C-41E2-8893-935E17C13105}">
      <dgm:prSet/>
      <dgm:spPr/>
      <dgm:t>
        <a:bodyPr/>
        <a:lstStyle/>
        <a:p>
          <a:endParaRPr lang="hr-HR"/>
        </a:p>
      </dgm:t>
    </dgm:pt>
    <dgm:pt modelId="{F972E0C8-AA3C-4B98-BEA0-4617FF33943D}">
      <dgm:prSet phldrT="[Tekst]"/>
      <dgm:spPr/>
      <dgm:t>
        <a:bodyPr/>
        <a:lstStyle/>
        <a:p>
          <a:r>
            <a:rPr lang="hr-HR" dirty="0" smtClean="0"/>
            <a:t>2. godina</a:t>
          </a:r>
          <a:endParaRPr lang="hr-HR" dirty="0"/>
        </a:p>
      </dgm:t>
    </dgm:pt>
    <dgm:pt modelId="{5E8BA620-379F-4067-B412-7827A369AC63}" type="parTrans" cxnId="{C0F4277D-BD2E-4B90-A2A3-030E3299E4B3}">
      <dgm:prSet/>
      <dgm:spPr/>
      <dgm:t>
        <a:bodyPr/>
        <a:lstStyle/>
        <a:p>
          <a:endParaRPr lang="hr-HR"/>
        </a:p>
      </dgm:t>
    </dgm:pt>
    <dgm:pt modelId="{814BA6B9-D081-456B-95B8-7423901F3AD2}" type="sibTrans" cxnId="{C0F4277D-BD2E-4B90-A2A3-030E3299E4B3}">
      <dgm:prSet/>
      <dgm:spPr/>
      <dgm:t>
        <a:bodyPr/>
        <a:lstStyle/>
        <a:p>
          <a:endParaRPr lang="hr-HR"/>
        </a:p>
      </dgm:t>
    </dgm:pt>
    <dgm:pt modelId="{F10D9F37-D8F3-4EE3-9627-3F7B3EC5C964}">
      <dgm:prSet phldrT="[Tekst]" custT="1"/>
      <dgm:spPr/>
      <dgm:t>
        <a:bodyPr/>
        <a:lstStyle/>
        <a:p>
          <a:r>
            <a:rPr lang="hr-HR" sz="1000" dirty="0" smtClean="0"/>
            <a:t> </a:t>
          </a:r>
          <a:r>
            <a:rPr lang="hr-HR" sz="1100" dirty="0" smtClean="0"/>
            <a:t>Rad s učenicima s teškoćama u razvoju (s </a:t>
          </a:r>
          <a:r>
            <a:rPr lang="hr-HR" sz="1100" dirty="0" err="1" smtClean="0"/>
            <a:t>Down</a:t>
          </a:r>
          <a:r>
            <a:rPr lang="hr-HR" sz="1100" dirty="0" smtClean="0"/>
            <a:t> sindromom)</a:t>
          </a:r>
        </a:p>
        <a:p>
          <a:r>
            <a:rPr lang="hr-HR" sz="1100" dirty="0" smtClean="0"/>
            <a:t>„Kreativna poslovna rješenja”</a:t>
          </a:r>
        </a:p>
        <a:p>
          <a:r>
            <a:rPr lang="hr-HR" sz="1100" dirty="0" smtClean="0"/>
            <a:t>„Evaluacijska radionica Udruge Srce”</a:t>
          </a:r>
        </a:p>
        <a:p>
          <a:r>
            <a:rPr lang="hr-HR" sz="1100" dirty="0" smtClean="0"/>
            <a:t>„Samo-evaluacijska radionica Udruge Srce“</a:t>
          </a:r>
        </a:p>
        <a:p>
          <a:endParaRPr lang="hr-HR" sz="1000" dirty="0" smtClean="0"/>
        </a:p>
        <a:p>
          <a:endParaRPr lang="hr-HR" sz="1000" dirty="0"/>
        </a:p>
      </dgm:t>
    </dgm:pt>
    <dgm:pt modelId="{F9BF002B-FDF5-4F4C-AAF8-0BC361596C4F}" type="parTrans" cxnId="{7D3B2F42-E08C-4EBE-8083-4939F3496EFC}">
      <dgm:prSet/>
      <dgm:spPr/>
      <dgm:t>
        <a:bodyPr/>
        <a:lstStyle/>
        <a:p>
          <a:endParaRPr lang="hr-HR"/>
        </a:p>
      </dgm:t>
    </dgm:pt>
    <dgm:pt modelId="{5ADB91A1-3220-4344-BFB9-B638960B9D1D}" type="sibTrans" cxnId="{7D3B2F42-E08C-4EBE-8083-4939F3496EFC}">
      <dgm:prSet/>
      <dgm:spPr/>
      <dgm:t>
        <a:bodyPr/>
        <a:lstStyle/>
        <a:p>
          <a:endParaRPr lang="hr-HR"/>
        </a:p>
      </dgm:t>
    </dgm:pt>
    <dgm:pt modelId="{D7330B01-C0AC-49B4-9DEF-3676684EE4B8}">
      <dgm:prSet phldrT="[Tekst]"/>
      <dgm:spPr/>
      <dgm:t>
        <a:bodyPr/>
        <a:lstStyle/>
        <a:p>
          <a:r>
            <a:rPr lang="hr-HR" dirty="0" smtClean="0"/>
            <a:t>3. godina</a:t>
          </a:r>
          <a:endParaRPr lang="hr-HR" dirty="0"/>
        </a:p>
      </dgm:t>
    </dgm:pt>
    <dgm:pt modelId="{709E2CF1-39CE-46C1-A98B-5D602AEBEFAD}" type="parTrans" cxnId="{A2C7EDC5-7EF8-4CF0-A09F-7903ECF71A88}">
      <dgm:prSet/>
      <dgm:spPr/>
      <dgm:t>
        <a:bodyPr/>
        <a:lstStyle/>
        <a:p>
          <a:endParaRPr lang="hr-HR"/>
        </a:p>
      </dgm:t>
    </dgm:pt>
    <dgm:pt modelId="{F4BC3027-B91C-4062-9A12-C2F609E77800}" type="sibTrans" cxnId="{A2C7EDC5-7EF8-4CF0-A09F-7903ECF71A88}">
      <dgm:prSet/>
      <dgm:spPr/>
      <dgm:t>
        <a:bodyPr/>
        <a:lstStyle/>
        <a:p>
          <a:endParaRPr lang="hr-HR"/>
        </a:p>
      </dgm:t>
    </dgm:pt>
    <dgm:pt modelId="{282858F4-471C-4478-9967-B7E692994B20}">
      <dgm:prSet custT="1"/>
      <dgm:spPr/>
      <dgm:t>
        <a:bodyPr/>
        <a:lstStyle/>
        <a:p>
          <a:r>
            <a:rPr lang="hr-HR" sz="1050" dirty="0" smtClean="0"/>
            <a:t>radionica o kvaliteti socijalnih usluga i primijeni kvalitete u svakodnevnom radu pružatelja socijalnih usluga</a:t>
          </a:r>
        </a:p>
      </dgm:t>
    </dgm:pt>
    <dgm:pt modelId="{B486AE35-D76E-44F5-99AC-CF6EA3A03968}" type="parTrans" cxnId="{4A56DF9A-6853-4632-9C65-596A74E1C7A7}">
      <dgm:prSet/>
      <dgm:spPr/>
      <dgm:t>
        <a:bodyPr/>
        <a:lstStyle/>
        <a:p>
          <a:endParaRPr lang="hr-HR"/>
        </a:p>
      </dgm:t>
    </dgm:pt>
    <dgm:pt modelId="{50E156D7-7BC9-47E5-BE6D-A7170036BA7C}" type="sibTrans" cxnId="{4A56DF9A-6853-4632-9C65-596A74E1C7A7}">
      <dgm:prSet/>
      <dgm:spPr/>
      <dgm:t>
        <a:bodyPr/>
        <a:lstStyle/>
        <a:p>
          <a:endParaRPr lang="hr-HR"/>
        </a:p>
      </dgm:t>
    </dgm:pt>
    <dgm:pt modelId="{46D54B7E-5C65-4DB4-AE0D-A8461DF152E0}">
      <dgm:prSet custT="1"/>
      <dgm:spPr/>
      <dgm:t>
        <a:bodyPr/>
        <a:lstStyle/>
        <a:p>
          <a:r>
            <a:rPr lang="hr-HR" sz="1050" dirty="0" smtClean="0"/>
            <a:t>informativne radionice za izradu projektnih prijedloga</a:t>
          </a:r>
        </a:p>
      </dgm:t>
    </dgm:pt>
    <dgm:pt modelId="{EF2A16C1-1A19-4D09-ADF2-7FCD4A653EA2}" type="parTrans" cxnId="{2182E7FF-EF88-4B86-88EF-CA9682B706B4}">
      <dgm:prSet/>
      <dgm:spPr/>
      <dgm:t>
        <a:bodyPr/>
        <a:lstStyle/>
        <a:p>
          <a:endParaRPr lang="hr-HR"/>
        </a:p>
      </dgm:t>
    </dgm:pt>
    <dgm:pt modelId="{E33A7C36-8ACA-454A-8892-AB5FC2BCB549}" type="sibTrans" cxnId="{2182E7FF-EF88-4B86-88EF-CA9682B706B4}">
      <dgm:prSet/>
      <dgm:spPr/>
      <dgm:t>
        <a:bodyPr/>
        <a:lstStyle/>
        <a:p>
          <a:endParaRPr lang="hr-HR"/>
        </a:p>
      </dgm:t>
    </dgm:pt>
    <dgm:pt modelId="{7751A0D5-3B0B-4A3B-94AA-A3D2002F3E7F}">
      <dgm:prSet custT="1"/>
      <dgm:spPr/>
      <dgm:t>
        <a:bodyPr/>
        <a:lstStyle/>
        <a:p>
          <a:r>
            <a:rPr lang="hr-HR" sz="1050" dirty="0" smtClean="0"/>
            <a:t>„Sustav modificiranih znakova - alternativna/augmentativna komunikacija za djecu i odrasle koji čuju, a imaju nerazvijen ili nedovoljno razvijen govor“</a:t>
          </a:r>
        </a:p>
      </dgm:t>
    </dgm:pt>
    <dgm:pt modelId="{D1375F75-ED4A-4C69-AE3B-D0E2987BA021}" type="parTrans" cxnId="{095FE80E-347D-4D34-8D3B-FA587A5DEABF}">
      <dgm:prSet/>
      <dgm:spPr/>
      <dgm:t>
        <a:bodyPr/>
        <a:lstStyle/>
        <a:p>
          <a:endParaRPr lang="hr-HR"/>
        </a:p>
      </dgm:t>
    </dgm:pt>
    <dgm:pt modelId="{0DDE8B3A-224F-40F1-BD19-44419362DE2B}" type="sibTrans" cxnId="{095FE80E-347D-4D34-8D3B-FA587A5DEABF}">
      <dgm:prSet/>
      <dgm:spPr/>
      <dgm:t>
        <a:bodyPr/>
        <a:lstStyle/>
        <a:p>
          <a:endParaRPr lang="hr-HR"/>
        </a:p>
      </dgm:t>
    </dgm:pt>
    <dgm:pt modelId="{EBA1A86D-EDAB-48DB-865C-E4F34DBD46BF}">
      <dgm:prSet custT="1"/>
      <dgm:spPr/>
      <dgm:t>
        <a:bodyPr/>
        <a:lstStyle/>
        <a:p>
          <a:r>
            <a:rPr lang="hr-HR" sz="1050" dirty="0" smtClean="0"/>
            <a:t>„Značaj zadrugarstva i zadružnog povezivanja“</a:t>
          </a:r>
        </a:p>
      </dgm:t>
    </dgm:pt>
    <dgm:pt modelId="{39A74B44-9FCD-4BBE-A1BD-D76E46E218AF}" type="parTrans" cxnId="{DB14991A-D8CD-42EB-9331-61F1C62EF456}">
      <dgm:prSet/>
      <dgm:spPr/>
      <dgm:t>
        <a:bodyPr/>
        <a:lstStyle/>
        <a:p>
          <a:endParaRPr lang="hr-HR"/>
        </a:p>
      </dgm:t>
    </dgm:pt>
    <dgm:pt modelId="{7A6D82ED-E1B4-4EE3-8419-189733B95833}" type="sibTrans" cxnId="{DB14991A-D8CD-42EB-9331-61F1C62EF456}">
      <dgm:prSet/>
      <dgm:spPr/>
      <dgm:t>
        <a:bodyPr/>
        <a:lstStyle/>
        <a:p>
          <a:endParaRPr lang="hr-HR"/>
        </a:p>
      </dgm:t>
    </dgm:pt>
    <dgm:pt modelId="{16A0A3AD-64AE-48B6-A2AA-2F52A31A7B56}">
      <dgm:prSet custT="1"/>
      <dgm:spPr/>
      <dgm:t>
        <a:bodyPr/>
        <a:lstStyle/>
        <a:p>
          <a:r>
            <a:rPr lang="hr-HR" sz="1050" dirty="0" smtClean="0"/>
            <a:t>„Razmatranje nepoželjnog ponašanja na alternativan način“</a:t>
          </a:r>
        </a:p>
      </dgm:t>
    </dgm:pt>
    <dgm:pt modelId="{8BC170B7-5C7B-478C-BB72-61190A8C3A5C}" type="parTrans" cxnId="{5261A571-DA28-4E90-A945-274DA23EA6A0}">
      <dgm:prSet/>
      <dgm:spPr/>
      <dgm:t>
        <a:bodyPr/>
        <a:lstStyle/>
        <a:p>
          <a:endParaRPr lang="hr-HR"/>
        </a:p>
      </dgm:t>
    </dgm:pt>
    <dgm:pt modelId="{2C91E49A-8C8F-4DE0-B198-920BB01E7A49}" type="sibTrans" cxnId="{5261A571-DA28-4E90-A945-274DA23EA6A0}">
      <dgm:prSet/>
      <dgm:spPr/>
      <dgm:t>
        <a:bodyPr/>
        <a:lstStyle/>
        <a:p>
          <a:endParaRPr lang="hr-HR"/>
        </a:p>
      </dgm:t>
    </dgm:pt>
    <dgm:pt modelId="{23012D96-53AE-4983-94F9-490BA9DFA861}">
      <dgm:prSet custT="1"/>
      <dgm:spPr/>
      <dgm:t>
        <a:bodyPr/>
        <a:lstStyle/>
        <a:p>
          <a:r>
            <a:rPr lang="hr-HR" sz="1050" dirty="0" smtClean="0"/>
            <a:t>''Komunikacija je više od tečnog govora'‘</a:t>
          </a:r>
        </a:p>
      </dgm:t>
    </dgm:pt>
    <dgm:pt modelId="{B43AF061-48AF-489E-BA2D-AC3BA6C9816D}" type="parTrans" cxnId="{8B6D9CA1-5BB2-4D9D-B23C-1EA448FC6930}">
      <dgm:prSet/>
      <dgm:spPr/>
      <dgm:t>
        <a:bodyPr/>
        <a:lstStyle/>
        <a:p>
          <a:endParaRPr lang="hr-HR"/>
        </a:p>
      </dgm:t>
    </dgm:pt>
    <dgm:pt modelId="{04EB3ABB-9F30-4F4C-B0CD-8774ED9C6073}" type="sibTrans" cxnId="{8B6D9CA1-5BB2-4D9D-B23C-1EA448FC6930}">
      <dgm:prSet/>
      <dgm:spPr/>
      <dgm:t>
        <a:bodyPr/>
        <a:lstStyle/>
        <a:p>
          <a:endParaRPr lang="hr-HR"/>
        </a:p>
      </dgm:t>
    </dgm:pt>
    <dgm:pt modelId="{A23FA239-B16B-4A36-87E0-400727B86082}">
      <dgm:prSet custT="1"/>
      <dgm:spPr/>
      <dgm:t>
        <a:bodyPr/>
        <a:lstStyle/>
        <a:p>
          <a:r>
            <a:rPr lang="hr-HR" sz="1050" dirty="0" smtClean="0"/>
            <a:t>„Zajedno kroz život“</a:t>
          </a:r>
        </a:p>
      </dgm:t>
    </dgm:pt>
    <dgm:pt modelId="{1A3A3A7D-9787-490A-ADB9-56AD38B60E61}" type="parTrans" cxnId="{6A791047-F9F6-4B40-8710-9FFE0B1586D0}">
      <dgm:prSet/>
      <dgm:spPr/>
      <dgm:t>
        <a:bodyPr/>
        <a:lstStyle/>
        <a:p>
          <a:endParaRPr lang="hr-HR"/>
        </a:p>
      </dgm:t>
    </dgm:pt>
    <dgm:pt modelId="{4EABAEF9-9F02-486D-82EB-3F0A920C7E81}" type="sibTrans" cxnId="{6A791047-F9F6-4B40-8710-9FFE0B1586D0}">
      <dgm:prSet/>
      <dgm:spPr/>
      <dgm:t>
        <a:bodyPr/>
        <a:lstStyle/>
        <a:p>
          <a:endParaRPr lang="hr-HR"/>
        </a:p>
      </dgm:t>
    </dgm:pt>
    <dgm:pt modelId="{EFD5EAB7-00DA-4373-B0AB-3D163DE8D594}">
      <dgm:prSet custT="1"/>
      <dgm:spPr/>
      <dgm:t>
        <a:bodyPr/>
        <a:lstStyle/>
        <a:p>
          <a:r>
            <a:rPr lang="hr-HR" sz="1050" dirty="0" smtClean="0"/>
            <a:t>„Mreža podrške“</a:t>
          </a:r>
        </a:p>
      </dgm:t>
    </dgm:pt>
    <dgm:pt modelId="{6F2E13D6-EB5D-45FF-AD9C-896E170E087F}" type="parTrans" cxnId="{804447A3-0729-4AE4-B6B4-4BC93886CFC7}">
      <dgm:prSet/>
      <dgm:spPr/>
      <dgm:t>
        <a:bodyPr/>
        <a:lstStyle/>
        <a:p>
          <a:endParaRPr lang="hr-HR"/>
        </a:p>
      </dgm:t>
    </dgm:pt>
    <dgm:pt modelId="{E0A67DC8-366A-4ECC-8B7A-3DB94E89821B}" type="sibTrans" cxnId="{804447A3-0729-4AE4-B6B4-4BC93886CFC7}">
      <dgm:prSet/>
      <dgm:spPr/>
      <dgm:t>
        <a:bodyPr/>
        <a:lstStyle/>
        <a:p>
          <a:endParaRPr lang="hr-HR"/>
        </a:p>
      </dgm:t>
    </dgm:pt>
    <dgm:pt modelId="{AFCFD80E-30D6-49A0-84E3-453C0C2B2901}">
      <dgm:prSet custT="1"/>
      <dgm:spPr/>
      <dgm:t>
        <a:bodyPr/>
        <a:lstStyle/>
        <a:p>
          <a:r>
            <a:rPr lang="hr-HR" sz="1050" dirty="0" smtClean="0"/>
            <a:t>'„Primijenjene analize ponašanja za autizam i druge razvojne teškoće“</a:t>
          </a:r>
        </a:p>
      </dgm:t>
    </dgm:pt>
    <dgm:pt modelId="{FCB698F9-B5F4-4C97-9B85-4DB5968908E9}" type="parTrans" cxnId="{28341A0E-1CE9-4696-A8F3-7FCB2E0FBF1F}">
      <dgm:prSet/>
      <dgm:spPr/>
      <dgm:t>
        <a:bodyPr/>
        <a:lstStyle/>
        <a:p>
          <a:endParaRPr lang="hr-HR"/>
        </a:p>
      </dgm:t>
    </dgm:pt>
    <dgm:pt modelId="{9F226E12-A287-4500-A49E-7D887F675FDC}" type="sibTrans" cxnId="{28341A0E-1CE9-4696-A8F3-7FCB2E0FBF1F}">
      <dgm:prSet/>
      <dgm:spPr/>
      <dgm:t>
        <a:bodyPr/>
        <a:lstStyle/>
        <a:p>
          <a:endParaRPr lang="hr-HR"/>
        </a:p>
      </dgm:t>
    </dgm:pt>
    <dgm:pt modelId="{D5EB9628-BBF1-4B61-9B73-AC74A69BFF4E}">
      <dgm:prSet custT="1"/>
      <dgm:spPr/>
      <dgm:t>
        <a:bodyPr/>
        <a:lstStyle/>
        <a:p>
          <a:r>
            <a:rPr lang="vi-VN" sz="1100" dirty="0" smtClean="0"/>
            <a:t>„Timski rad, vještina komunikacije, aktivno slušanje i razrješavanje sukoba“</a:t>
          </a:r>
          <a:endParaRPr lang="hr-HR" sz="1100" dirty="0"/>
        </a:p>
      </dgm:t>
    </dgm:pt>
    <dgm:pt modelId="{92D538CD-CD4C-4276-9068-EECAB866D8E2}" type="parTrans" cxnId="{E9B619CE-563F-4630-9017-D7479D280DFF}">
      <dgm:prSet/>
      <dgm:spPr/>
      <dgm:t>
        <a:bodyPr/>
        <a:lstStyle/>
        <a:p>
          <a:endParaRPr lang="hr-HR"/>
        </a:p>
      </dgm:t>
    </dgm:pt>
    <dgm:pt modelId="{85915C3A-2D52-479C-A7B1-18BFABB3AFF3}" type="sibTrans" cxnId="{E9B619CE-563F-4630-9017-D7479D280DFF}">
      <dgm:prSet/>
      <dgm:spPr/>
      <dgm:t>
        <a:bodyPr/>
        <a:lstStyle/>
        <a:p>
          <a:endParaRPr lang="hr-HR"/>
        </a:p>
      </dgm:t>
    </dgm:pt>
    <dgm:pt modelId="{B7050DE9-C7DD-4CB7-8F91-6E51BCEACF9D}">
      <dgm:prSet custT="1"/>
      <dgm:spPr/>
      <dgm:t>
        <a:bodyPr/>
        <a:lstStyle/>
        <a:p>
          <a:r>
            <a:rPr lang="vi-VN" sz="1100" dirty="0" smtClean="0"/>
            <a:t> „Organizacijska transformacija</a:t>
          </a:r>
          <a:endParaRPr lang="hr-HR" sz="1100" dirty="0"/>
        </a:p>
      </dgm:t>
    </dgm:pt>
    <dgm:pt modelId="{5999B252-735E-4722-9542-FDC46286AFAB}" type="parTrans" cxnId="{5481D9B2-E059-4984-B590-2B0BB2777972}">
      <dgm:prSet/>
      <dgm:spPr/>
      <dgm:t>
        <a:bodyPr/>
        <a:lstStyle/>
        <a:p>
          <a:endParaRPr lang="hr-HR"/>
        </a:p>
      </dgm:t>
    </dgm:pt>
    <dgm:pt modelId="{4BDE2D14-2E00-48CE-8C35-8B125799D993}" type="sibTrans" cxnId="{5481D9B2-E059-4984-B590-2B0BB2777972}">
      <dgm:prSet/>
      <dgm:spPr/>
      <dgm:t>
        <a:bodyPr/>
        <a:lstStyle/>
        <a:p>
          <a:endParaRPr lang="hr-HR"/>
        </a:p>
      </dgm:t>
    </dgm:pt>
    <dgm:pt modelId="{5B126A71-8E17-44F7-8834-B620DC3B5B94}">
      <dgm:prSet custT="1"/>
      <dgm:spPr/>
      <dgm:t>
        <a:bodyPr/>
        <a:lstStyle/>
        <a:p>
          <a:r>
            <a:rPr lang="vi-VN" sz="1100" dirty="0" smtClean="0"/>
            <a:t> „Standardi kvalitete socijalnih </a:t>
          </a:r>
          <a:r>
            <a:rPr lang="vi-VN" sz="1100" dirty="0" smtClean="0">
              <a:solidFill>
                <a:schemeClr val="tx1"/>
              </a:solidFill>
            </a:rPr>
            <a:t>usluga“. </a:t>
          </a:r>
          <a:endParaRPr lang="hr-HR" sz="1100" dirty="0" smtClean="0">
            <a:solidFill>
              <a:schemeClr val="tx1"/>
            </a:solidFill>
          </a:endParaRPr>
        </a:p>
        <a:p>
          <a:r>
            <a:rPr lang="hr-HR" sz="1100" b="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„Prevencija seksualnog nasilja nad djecom”</a:t>
          </a:r>
        </a:p>
        <a:p>
          <a:endParaRPr lang="hr-HR" sz="1000" b="0" i="0" dirty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3568B40-7BB6-4069-8226-A351947184AC}" type="parTrans" cxnId="{95E9F47C-086D-44B3-B6F4-A3E6060168FB}">
      <dgm:prSet/>
      <dgm:spPr/>
      <dgm:t>
        <a:bodyPr/>
        <a:lstStyle/>
        <a:p>
          <a:endParaRPr lang="hr-HR"/>
        </a:p>
      </dgm:t>
    </dgm:pt>
    <dgm:pt modelId="{F1BD94F3-3424-4375-9C75-4A60AB3A3272}" type="sibTrans" cxnId="{95E9F47C-086D-44B3-B6F4-A3E6060168FB}">
      <dgm:prSet/>
      <dgm:spPr/>
      <dgm:t>
        <a:bodyPr/>
        <a:lstStyle/>
        <a:p>
          <a:endParaRPr lang="hr-HR"/>
        </a:p>
      </dgm:t>
    </dgm:pt>
    <dgm:pt modelId="{65F8A362-31BB-486A-8E7E-0992D1DFFE42}">
      <dgm:prSet phldrT="[Tekst]" custT="1"/>
      <dgm:spPr/>
      <dgm:t>
        <a:bodyPr/>
        <a:lstStyle/>
        <a:p>
          <a:r>
            <a:rPr lang="vi-VN" sz="1100" dirty="0" smtClean="0"/>
            <a:t>„Revizij</a:t>
          </a:r>
          <a:r>
            <a:rPr lang="hr-HR" sz="1100" dirty="0" smtClean="0"/>
            <a:t>a</a:t>
          </a:r>
          <a:r>
            <a:rPr lang="vi-VN" sz="1100" dirty="0" smtClean="0"/>
            <a:t> strateškog plana“</a:t>
          </a:r>
          <a:endParaRPr lang="hr-HR" sz="1100" dirty="0"/>
        </a:p>
      </dgm:t>
    </dgm:pt>
    <dgm:pt modelId="{E9285FE3-AF51-4AB0-BE93-1CD529C646A7}" type="sibTrans" cxnId="{FD556402-2BC1-4107-A8E0-B5B8A6E13FF3}">
      <dgm:prSet/>
      <dgm:spPr/>
      <dgm:t>
        <a:bodyPr/>
        <a:lstStyle/>
        <a:p>
          <a:endParaRPr lang="hr-HR"/>
        </a:p>
      </dgm:t>
    </dgm:pt>
    <dgm:pt modelId="{99F50CDC-ED3A-4482-A48B-1A6B5FD95762}" type="parTrans" cxnId="{FD556402-2BC1-4107-A8E0-B5B8A6E13FF3}">
      <dgm:prSet/>
      <dgm:spPr/>
      <dgm:t>
        <a:bodyPr/>
        <a:lstStyle/>
        <a:p>
          <a:endParaRPr lang="hr-HR"/>
        </a:p>
      </dgm:t>
    </dgm:pt>
    <dgm:pt modelId="{74AF4A8B-416E-40E1-AB8F-62B9A0AAABE7}" type="pres">
      <dgm:prSet presAssocID="{5C7C1E6D-1CAE-48BF-9599-0EAA89E6DEDF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4B75CFDB-519D-419B-9C4F-9B9722D239BC}" type="pres">
      <dgm:prSet presAssocID="{A574471A-9A0C-477F-88E8-85D13EE9C815}" presName="parentText1" presStyleLbl="node1" presStyleIdx="0" presStyleCnt="3" custLinFactNeighborX="270" custLinFactNeighborY="-6066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A41C68C-C4D9-4D8A-87EB-85C3925A8A62}" type="pres">
      <dgm:prSet presAssocID="{A574471A-9A0C-477F-88E8-85D13EE9C815}" presName="childText1" presStyleLbl="solidAlignAcc1" presStyleIdx="0" presStyleCnt="3" custScaleY="208710" custLinFactNeighborX="606" custLinFactNeighborY="229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6CCDCF0-0B72-4909-BA0A-90A0ED9286DD}" type="pres">
      <dgm:prSet presAssocID="{F972E0C8-AA3C-4B98-BEA0-4617FF33943D}" presName="parentText2" presStyleLbl="node1" presStyleIdx="1" presStyleCnt="3" custLinFactNeighborX="419" custLinFactNeighborY="-4939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84B4807-5191-4A15-8960-6334B21A2B60}" type="pres">
      <dgm:prSet presAssocID="{F972E0C8-AA3C-4B98-BEA0-4617FF33943D}" presName="childText2" presStyleLbl="solidAlignAcc1" presStyleIdx="1" presStyleCnt="3" custLinFactNeighborX="512" custLinFactNeighborY="-30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53DE1F0-18EC-4C49-BEAE-752BBAA59287}" type="pres">
      <dgm:prSet presAssocID="{D7330B01-C0AC-49B4-9DEF-3676684EE4B8}" presName="parentText3" presStyleLbl="node1" presStyleIdx="2" presStyleCnt="3" custLinFactNeighborX="755" custLinFactNeighborY="-4999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526994D-CDC6-475B-AD37-F3F490D9C874}" type="pres">
      <dgm:prSet presAssocID="{D7330B01-C0AC-49B4-9DEF-3676684EE4B8}" presName="childText3" presStyleLbl="solidAlignAcc1" presStyleIdx="2" presStyleCnt="3" custLinFactNeighborX="418" custLinFactNeighborY="-310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04447A3-0729-4AE4-B6B4-4BC93886CFC7}" srcId="{A574471A-9A0C-477F-88E8-85D13EE9C815}" destId="{EFD5EAB7-00DA-4373-B0AB-3D163DE8D594}" srcOrd="8" destOrd="0" parTransId="{6F2E13D6-EB5D-45FF-AD9C-896E170E087F}" sibTransId="{E0A67DC8-366A-4ECC-8B7A-3DB94E89821B}"/>
    <dgm:cxn modelId="{CB648E59-1EA0-4261-AC66-832ACEB658C6}" type="presOf" srcId="{23012D96-53AE-4983-94F9-490BA9DFA861}" destId="{3A41C68C-C4D9-4D8A-87EB-85C3925A8A62}" srcOrd="0" destOrd="6" presId="urn:microsoft.com/office/officeart/2009/3/layout/IncreasingArrowsProcess"/>
    <dgm:cxn modelId="{251C4699-F6CF-4DDB-A51C-1BE53A9D15B5}" type="presOf" srcId="{282858F4-471C-4478-9967-B7E692994B20}" destId="{3A41C68C-C4D9-4D8A-87EB-85C3925A8A62}" srcOrd="0" destOrd="1" presId="urn:microsoft.com/office/officeart/2009/3/layout/IncreasingArrowsProcess"/>
    <dgm:cxn modelId="{9F284E6D-31D2-4694-B0AD-83465223BF08}" type="presOf" srcId="{B7050DE9-C7DD-4CB7-8F91-6E51BCEACF9D}" destId="{3526994D-CDC6-475B-AD37-F3F490D9C874}" srcOrd="0" destOrd="2" presId="urn:microsoft.com/office/officeart/2009/3/layout/IncreasingArrowsProcess"/>
    <dgm:cxn modelId="{BFBE1174-BA6D-4080-AF1F-984AC59E2EEC}" type="presOf" srcId="{F10D9F37-D8F3-4EE3-9627-3F7B3EC5C964}" destId="{184B4807-5191-4A15-8960-6334B21A2B60}" srcOrd="0" destOrd="0" presId="urn:microsoft.com/office/officeart/2009/3/layout/IncreasingArrowsProcess"/>
    <dgm:cxn modelId="{C0F4277D-BD2E-4B90-A2A3-030E3299E4B3}" srcId="{5C7C1E6D-1CAE-48BF-9599-0EAA89E6DEDF}" destId="{F972E0C8-AA3C-4B98-BEA0-4617FF33943D}" srcOrd="1" destOrd="0" parTransId="{5E8BA620-379F-4067-B412-7827A369AC63}" sibTransId="{814BA6B9-D081-456B-95B8-7423901F3AD2}"/>
    <dgm:cxn modelId="{243D92D4-01B8-41C8-BA64-B64CDB98D364}" type="presOf" srcId="{C59D1B5E-FEC0-413E-8291-2901E83B3CAA}" destId="{3A41C68C-C4D9-4D8A-87EB-85C3925A8A62}" srcOrd="0" destOrd="0" presId="urn:microsoft.com/office/officeart/2009/3/layout/IncreasingArrowsProcess"/>
    <dgm:cxn modelId="{2182E7FF-EF88-4B86-88EF-CA9682B706B4}" srcId="{A574471A-9A0C-477F-88E8-85D13EE9C815}" destId="{46D54B7E-5C65-4DB4-AE0D-A8461DF152E0}" srcOrd="2" destOrd="0" parTransId="{EF2A16C1-1A19-4D09-ADF2-7FCD4A653EA2}" sibTransId="{E33A7C36-8ACA-454A-8892-AB5FC2BCB549}"/>
    <dgm:cxn modelId="{E9B619CE-563F-4630-9017-D7479D280DFF}" srcId="{D7330B01-C0AC-49B4-9DEF-3676684EE4B8}" destId="{D5EB9628-BBF1-4B61-9B73-AC74A69BFF4E}" srcOrd="1" destOrd="0" parTransId="{92D538CD-CD4C-4276-9068-EECAB866D8E2}" sibTransId="{85915C3A-2D52-479C-A7B1-18BFABB3AFF3}"/>
    <dgm:cxn modelId="{2B259C01-0148-43F8-B16F-6EBD53062886}" type="presOf" srcId="{A574471A-9A0C-477F-88E8-85D13EE9C815}" destId="{4B75CFDB-519D-419B-9C4F-9B9722D239BC}" srcOrd="0" destOrd="0" presId="urn:microsoft.com/office/officeart/2009/3/layout/IncreasingArrowsProcess"/>
    <dgm:cxn modelId="{896CCC06-1F21-48A7-A3DD-AFE6C24E6F78}" type="presOf" srcId="{D7330B01-C0AC-49B4-9DEF-3676684EE4B8}" destId="{253DE1F0-18EC-4C49-BEAE-752BBAA59287}" srcOrd="0" destOrd="0" presId="urn:microsoft.com/office/officeart/2009/3/layout/IncreasingArrowsProcess"/>
    <dgm:cxn modelId="{FD556402-2BC1-4107-A8E0-B5B8A6E13FF3}" srcId="{D7330B01-C0AC-49B4-9DEF-3676684EE4B8}" destId="{65F8A362-31BB-486A-8E7E-0992D1DFFE42}" srcOrd="0" destOrd="0" parTransId="{99F50CDC-ED3A-4482-A48B-1A6B5FD95762}" sibTransId="{E9285FE3-AF51-4AB0-BE93-1CD529C646A7}"/>
    <dgm:cxn modelId="{01B267F5-CB8B-45B2-A5BF-851657FEAF49}" type="presOf" srcId="{A23FA239-B16B-4A36-87E0-400727B86082}" destId="{3A41C68C-C4D9-4D8A-87EB-85C3925A8A62}" srcOrd="0" destOrd="7" presId="urn:microsoft.com/office/officeart/2009/3/layout/IncreasingArrowsProcess"/>
    <dgm:cxn modelId="{EFBBE5D8-BC29-4B32-BF4A-2146DF841062}" type="presOf" srcId="{65F8A362-31BB-486A-8E7E-0992D1DFFE42}" destId="{3526994D-CDC6-475B-AD37-F3F490D9C874}" srcOrd="0" destOrd="0" presId="urn:microsoft.com/office/officeart/2009/3/layout/IncreasingArrowsProcess"/>
    <dgm:cxn modelId="{27391914-F38A-45EC-89D6-3A5D18AA6793}" type="presOf" srcId="{7751A0D5-3B0B-4A3B-94AA-A3D2002F3E7F}" destId="{3A41C68C-C4D9-4D8A-87EB-85C3925A8A62}" srcOrd="0" destOrd="3" presId="urn:microsoft.com/office/officeart/2009/3/layout/IncreasingArrowsProcess"/>
    <dgm:cxn modelId="{DD006E9D-935A-4A69-9862-9E79670B5243}" type="presOf" srcId="{5B126A71-8E17-44F7-8834-B620DC3B5B94}" destId="{3526994D-CDC6-475B-AD37-F3F490D9C874}" srcOrd="0" destOrd="3" presId="urn:microsoft.com/office/officeart/2009/3/layout/IncreasingArrowsProcess"/>
    <dgm:cxn modelId="{5481D9B2-E059-4984-B590-2B0BB2777972}" srcId="{D7330B01-C0AC-49B4-9DEF-3676684EE4B8}" destId="{B7050DE9-C7DD-4CB7-8F91-6E51BCEACF9D}" srcOrd="2" destOrd="0" parTransId="{5999B252-735E-4722-9542-FDC46286AFAB}" sibTransId="{4BDE2D14-2E00-48CE-8C35-8B125799D993}"/>
    <dgm:cxn modelId="{4A56DF9A-6853-4632-9C65-596A74E1C7A7}" srcId="{A574471A-9A0C-477F-88E8-85D13EE9C815}" destId="{282858F4-471C-4478-9967-B7E692994B20}" srcOrd="1" destOrd="0" parTransId="{B486AE35-D76E-44F5-99AC-CF6EA3A03968}" sibTransId="{50E156D7-7BC9-47E5-BE6D-A7170036BA7C}"/>
    <dgm:cxn modelId="{6A791047-F9F6-4B40-8710-9FFE0B1586D0}" srcId="{A574471A-9A0C-477F-88E8-85D13EE9C815}" destId="{A23FA239-B16B-4A36-87E0-400727B86082}" srcOrd="7" destOrd="0" parTransId="{1A3A3A7D-9787-490A-ADB9-56AD38B60E61}" sibTransId="{4EABAEF9-9F02-486D-82EB-3F0A920C7E81}"/>
    <dgm:cxn modelId="{95E9F47C-086D-44B3-B6F4-A3E6060168FB}" srcId="{D7330B01-C0AC-49B4-9DEF-3676684EE4B8}" destId="{5B126A71-8E17-44F7-8834-B620DC3B5B94}" srcOrd="3" destOrd="0" parTransId="{13568B40-7BB6-4069-8226-A351947184AC}" sibTransId="{F1BD94F3-3424-4375-9C75-4A60AB3A3272}"/>
    <dgm:cxn modelId="{7D83E764-8B0A-4EF2-B796-6CFD3C0058C9}" type="presOf" srcId="{F972E0C8-AA3C-4B98-BEA0-4617FF33943D}" destId="{46CCDCF0-0B72-4909-BA0A-90A0ED9286DD}" srcOrd="0" destOrd="0" presId="urn:microsoft.com/office/officeart/2009/3/layout/IncreasingArrowsProcess"/>
    <dgm:cxn modelId="{28341A0E-1CE9-4696-A8F3-7FCB2E0FBF1F}" srcId="{A574471A-9A0C-477F-88E8-85D13EE9C815}" destId="{AFCFD80E-30D6-49A0-84E3-453C0C2B2901}" srcOrd="9" destOrd="0" parTransId="{FCB698F9-B5F4-4C97-9B85-4DB5968908E9}" sibTransId="{9F226E12-A287-4500-A49E-7D887F675FDC}"/>
    <dgm:cxn modelId="{7D3B2F42-E08C-4EBE-8083-4939F3496EFC}" srcId="{F972E0C8-AA3C-4B98-BEA0-4617FF33943D}" destId="{F10D9F37-D8F3-4EE3-9627-3F7B3EC5C964}" srcOrd="0" destOrd="0" parTransId="{F9BF002B-FDF5-4F4C-AAF8-0BC361596C4F}" sibTransId="{5ADB91A1-3220-4344-BFB9-B638960B9D1D}"/>
    <dgm:cxn modelId="{DB14991A-D8CD-42EB-9331-61F1C62EF456}" srcId="{A574471A-9A0C-477F-88E8-85D13EE9C815}" destId="{EBA1A86D-EDAB-48DB-865C-E4F34DBD46BF}" srcOrd="4" destOrd="0" parTransId="{39A74B44-9FCD-4BBE-A1BD-D76E46E218AF}" sibTransId="{7A6D82ED-E1B4-4EE3-8419-189733B95833}"/>
    <dgm:cxn modelId="{095FE80E-347D-4D34-8D3B-FA587A5DEABF}" srcId="{A574471A-9A0C-477F-88E8-85D13EE9C815}" destId="{7751A0D5-3B0B-4A3B-94AA-A3D2002F3E7F}" srcOrd="3" destOrd="0" parTransId="{D1375F75-ED4A-4C69-AE3B-D0E2987BA021}" sibTransId="{0DDE8B3A-224F-40F1-BD19-44419362DE2B}"/>
    <dgm:cxn modelId="{3A877EA3-204C-41E2-8893-935E17C13105}" srcId="{A574471A-9A0C-477F-88E8-85D13EE9C815}" destId="{C59D1B5E-FEC0-413E-8291-2901E83B3CAA}" srcOrd="0" destOrd="0" parTransId="{3A1ABA8C-3A37-4673-8385-FC90BF342FC6}" sibTransId="{7288FE7A-2B0D-4FA0-B1FD-89EE37652ABD}"/>
    <dgm:cxn modelId="{42F5F4EE-936C-43EF-A043-DC6197B94A34}" type="presOf" srcId="{EFD5EAB7-00DA-4373-B0AB-3D163DE8D594}" destId="{3A41C68C-C4D9-4D8A-87EB-85C3925A8A62}" srcOrd="0" destOrd="8" presId="urn:microsoft.com/office/officeart/2009/3/layout/IncreasingArrowsProcess"/>
    <dgm:cxn modelId="{07D7CF9D-5349-436C-9CE7-099AA39F5F9A}" type="presOf" srcId="{EBA1A86D-EDAB-48DB-865C-E4F34DBD46BF}" destId="{3A41C68C-C4D9-4D8A-87EB-85C3925A8A62}" srcOrd="0" destOrd="4" presId="urn:microsoft.com/office/officeart/2009/3/layout/IncreasingArrowsProcess"/>
    <dgm:cxn modelId="{3406A643-A2C9-4C3D-85AF-3463AAFACD6C}" type="presOf" srcId="{5C7C1E6D-1CAE-48BF-9599-0EAA89E6DEDF}" destId="{74AF4A8B-416E-40E1-AB8F-62B9A0AAABE7}" srcOrd="0" destOrd="0" presId="urn:microsoft.com/office/officeart/2009/3/layout/IncreasingArrowsProcess"/>
    <dgm:cxn modelId="{5261A571-DA28-4E90-A945-274DA23EA6A0}" srcId="{A574471A-9A0C-477F-88E8-85D13EE9C815}" destId="{16A0A3AD-64AE-48B6-A2AA-2F52A31A7B56}" srcOrd="5" destOrd="0" parTransId="{8BC170B7-5C7B-478C-BB72-61190A8C3A5C}" sibTransId="{2C91E49A-8C8F-4DE0-B198-920BB01E7A49}"/>
    <dgm:cxn modelId="{FD3F1553-9ABD-4FAD-8DD5-0439F4A1235B}" type="presOf" srcId="{46D54B7E-5C65-4DB4-AE0D-A8461DF152E0}" destId="{3A41C68C-C4D9-4D8A-87EB-85C3925A8A62}" srcOrd="0" destOrd="2" presId="urn:microsoft.com/office/officeart/2009/3/layout/IncreasingArrowsProcess"/>
    <dgm:cxn modelId="{8B6D9CA1-5BB2-4D9D-B23C-1EA448FC6930}" srcId="{A574471A-9A0C-477F-88E8-85D13EE9C815}" destId="{23012D96-53AE-4983-94F9-490BA9DFA861}" srcOrd="6" destOrd="0" parTransId="{B43AF061-48AF-489E-BA2D-AC3BA6C9816D}" sibTransId="{04EB3ABB-9F30-4F4C-B0CD-8774ED9C6073}"/>
    <dgm:cxn modelId="{FABAAFDD-A8F9-4057-9482-9F8A82F685AC}" srcId="{5C7C1E6D-1CAE-48BF-9599-0EAA89E6DEDF}" destId="{A574471A-9A0C-477F-88E8-85D13EE9C815}" srcOrd="0" destOrd="0" parTransId="{68DC5EC7-2DF9-4916-83D4-9E1645B9A0E7}" sibTransId="{CD606801-6623-481C-99CC-F5D9EE29CBF6}"/>
    <dgm:cxn modelId="{D666EEB4-3052-4E36-A3A2-78976FD6A083}" type="presOf" srcId="{D5EB9628-BBF1-4B61-9B73-AC74A69BFF4E}" destId="{3526994D-CDC6-475B-AD37-F3F490D9C874}" srcOrd="0" destOrd="1" presId="urn:microsoft.com/office/officeart/2009/3/layout/IncreasingArrowsProcess"/>
    <dgm:cxn modelId="{8EFDE63D-A81B-4894-9B79-EBFBCC9AA04E}" type="presOf" srcId="{16A0A3AD-64AE-48B6-A2AA-2F52A31A7B56}" destId="{3A41C68C-C4D9-4D8A-87EB-85C3925A8A62}" srcOrd="0" destOrd="5" presId="urn:microsoft.com/office/officeart/2009/3/layout/IncreasingArrowsProcess"/>
    <dgm:cxn modelId="{44666DB1-32A4-43DA-A546-25812F00EC49}" type="presOf" srcId="{AFCFD80E-30D6-49A0-84E3-453C0C2B2901}" destId="{3A41C68C-C4D9-4D8A-87EB-85C3925A8A62}" srcOrd="0" destOrd="9" presId="urn:microsoft.com/office/officeart/2009/3/layout/IncreasingArrowsProcess"/>
    <dgm:cxn modelId="{A2C7EDC5-7EF8-4CF0-A09F-7903ECF71A88}" srcId="{5C7C1E6D-1CAE-48BF-9599-0EAA89E6DEDF}" destId="{D7330B01-C0AC-49B4-9DEF-3676684EE4B8}" srcOrd="2" destOrd="0" parTransId="{709E2CF1-39CE-46C1-A98B-5D602AEBEFAD}" sibTransId="{F4BC3027-B91C-4062-9A12-C2F609E77800}"/>
    <dgm:cxn modelId="{21AE1085-B283-4614-9785-1291A9B8BCDA}" type="presParOf" srcId="{74AF4A8B-416E-40E1-AB8F-62B9A0AAABE7}" destId="{4B75CFDB-519D-419B-9C4F-9B9722D239BC}" srcOrd="0" destOrd="0" presId="urn:microsoft.com/office/officeart/2009/3/layout/IncreasingArrowsProcess"/>
    <dgm:cxn modelId="{DCFEA4B3-7963-4C2D-A50D-C05E3519FB5B}" type="presParOf" srcId="{74AF4A8B-416E-40E1-AB8F-62B9A0AAABE7}" destId="{3A41C68C-C4D9-4D8A-87EB-85C3925A8A62}" srcOrd="1" destOrd="0" presId="urn:microsoft.com/office/officeart/2009/3/layout/IncreasingArrowsProcess"/>
    <dgm:cxn modelId="{4E36B711-F8C4-4362-AE6A-DD51A5F0F7F5}" type="presParOf" srcId="{74AF4A8B-416E-40E1-AB8F-62B9A0AAABE7}" destId="{46CCDCF0-0B72-4909-BA0A-90A0ED9286DD}" srcOrd="2" destOrd="0" presId="urn:microsoft.com/office/officeart/2009/3/layout/IncreasingArrowsProcess"/>
    <dgm:cxn modelId="{D02D9428-BD46-4499-AA44-AF75F4808402}" type="presParOf" srcId="{74AF4A8B-416E-40E1-AB8F-62B9A0AAABE7}" destId="{184B4807-5191-4A15-8960-6334B21A2B60}" srcOrd="3" destOrd="0" presId="urn:microsoft.com/office/officeart/2009/3/layout/IncreasingArrowsProcess"/>
    <dgm:cxn modelId="{3D0921B6-D429-4200-A15D-671706246C1B}" type="presParOf" srcId="{74AF4A8B-416E-40E1-AB8F-62B9A0AAABE7}" destId="{253DE1F0-18EC-4C49-BEAE-752BBAA59287}" srcOrd="4" destOrd="0" presId="urn:microsoft.com/office/officeart/2009/3/layout/IncreasingArrowsProcess"/>
    <dgm:cxn modelId="{1EBD8235-C4BA-45C6-8EBD-9C5E2845C0C3}" type="presParOf" srcId="{74AF4A8B-416E-40E1-AB8F-62B9A0AAABE7}" destId="{3526994D-CDC6-475B-AD37-F3F490D9C874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7CB4A0-EB10-41F7-8347-CF37DCB2A85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4A8B8ACF-5EB9-4723-AD2B-7DDCD3196655}">
      <dgm:prSet phldrT="[Tekst]" custT="1"/>
      <dgm:spPr/>
      <dgm:t>
        <a:bodyPr/>
        <a:lstStyle/>
        <a:p>
          <a:r>
            <a:rPr lang="hr-HR" sz="2000" dirty="0" smtClean="0"/>
            <a:t>POBOLJŠANA KVALITETA ŽIVOTA KORISNIKA I NJIHOVIH OBITELJI KROZ AKTIVNO I KONTINUIRANO SUDJELOVANJE U PROGRAMSKIM AKTIVNOSTIMA (ZADRŽAVANJE KORISNIKA U KRUGU OBITELJI – PREVENCIJA INSTITUCIONALIZACIJE)</a:t>
          </a:r>
          <a:endParaRPr lang="hr-HR" sz="2000" dirty="0"/>
        </a:p>
      </dgm:t>
    </dgm:pt>
    <dgm:pt modelId="{6AFDF513-512E-44E3-AD13-E03AFF65982D}" type="parTrans" cxnId="{BD9D99FF-8E3B-470C-8057-2852675522E7}">
      <dgm:prSet/>
      <dgm:spPr/>
      <dgm:t>
        <a:bodyPr/>
        <a:lstStyle/>
        <a:p>
          <a:endParaRPr lang="hr-HR"/>
        </a:p>
      </dgm:t>
    </dgm:pt>
    <dgm:pt modelId="{CDCCE0CB-945C-4489-9C06-D68115524FF1}" type="sibTrans" cxnId="{BD9D99FF-8E3B-470C-8057-2852675522E7}">
      <dgm:prSet/>
      <dgm:spPr/>
      <dgm:t>
        <a:bodyPr/>
        <a:lstStyle/>
        <a:p>
          <a:endParaRPr lang="hr-HR"/>
        </a:p>
      </dgm:t>
    </dgm:pt>
    <dgm:pt modelId="{5B045989-2701-4A51-BF19-C32A4C15392E}">
      <dgm:prSet custT="1"/>
      <dgm:spPr/>
      <dgm:t>
        <a:bodyPr/>
        <a:lstStyle/>
        <a:p>
          <a:r>
            <a:rPr lang="hr-HR" sz="2400" dirty="0" smtClean="0"/>
            <a:t>individualni razgovori s korisnicima i članovima njihovih obitelji</a:t>
          </a:r>
          <a:endParaRPr lang="hr-HR" sz="2400" dirty="0"/>
        </a:p>
      </dgm:t>
    </dgm:pt>
    <dgm:pt modelId="{F239E3BB-D7B9-4EFD-AB3D-4B97B46C2971}" type="parTrans" cxnId="{918B3163-0165-412B-AD00-D74E2A8516E7}">
      <dgm:prSet/>
      <dgm:spPr/>
      <dgm:t>
        <a:bodyPr/>
        <a:lstStyle/>
        <a:p>
          <a:endParaRPr lang="hr-HR"/>
        </a:p>
      </dgm:t>
    </dgm:pt>
    <dgm:pt modelId="{9BF67C83-84A3-4275-814C-3F370EBA4B12}" type="sibTrans" cxnId="{918B3163-0165-412B-AD00-D74E2A8516E7}">
      <dgm:prSet/>
      <dgm:spPr/>
      <dgm:t>
        <a:bodyPr/>
        <a:lstStyle/>
        <a:p>
          <a:endParaRPr lang="hr-HR"/>
        </a:p>
      </dgm:t>
    </dgm:pt>
    <dgm:pt modelId="{C4B55726-A398-4DA9-957F-D41E9CD38102}">
      <dgm:prSet custT="1"/>
      <dgm:spPr/>
      <dgm:t>
        <a:bodyPr/>
        <a:lstStyle/>
        <a:p>
          <a:r>
            <a:rPr lang="hr-HR" sz="2400" dirty="0" smtClean="0"/>
            <a:t>sastanci korisnika i roditelja s izvoditeljima</a:t>
          </a:r>
          <a:endParaRPr lang="hr-HR" sz="2400" dirty="0"/>
        </a:p>
      </dgm:t>
    </dgm:pt>
    <dgm:pt modelId="{A745E59F-4C0C-4B7F-A96A-3A6C0F92DBF9}" type="parTrans" cxnId="{DB6D1411-68DD-45B9-8470-24F1507DB17F}">
      <dgm:prSet/>
      <dgm:spPr/>
      <dgm:t>
        <a:bodyPr/>
        <a:lstStyle/>
        <a:p>
          <a:endParaRPr lang="hr-HR"/>
        </a:p>
      </dgm:t>
    </dgm:pt>
    <dgm:pt modelId="{673082D4-CCC0-405F-A288-AEB7C9DF6916}" type="sibTrans" cxnId="{DB6D1411-68DD-45B9-8470-24F1507DB17F}">
      <dgm:prSet/>
      <dgm:spPr/>
      <dgm:t>
        <a:bodyPr/>
        <a:lstStyle/>
        <a:p>
          <a:endParaRPr lang="hr-HR"/>
        </a:p>
      </dgm:t>
    </dgm:pt>
    <dgm:pt modelId="{5C616FC9-E445-4FD8-A712-B9D571097A2F}">
      <dgm:prSet custT="1"/>
      <dgm:spPr/>
      <dgm:t>
        <a:bodyPr/>
        <a:lstStyle/>
        <a:p>
          <a:r>
            <a:rPr lang="hr-HR" sz="2400" dirty="0" smtClean="0"/>
            <a:t>edukacije članova, roditelja i obitelji </a:t>
          </a:r>
          <a:endParaRPr lang="hr-HR" sz="2400" dirty="0"/>
        </a:p>
      </dgm:t>
    </dgm:pt>
    <dgm:pt modelId="{E0CB79F1-3AE2-4F31-B517-4305C615CC7A}" type="parTrans" cxnId="{011F1ACD-8F6B-4DFF-9D74-5015E2B355A3}">
      <dgm:prSet/>
      <dgm:spPr/>
      <dgm:t>
        <a:bodyPr/>
        <a:lstStyle/>
        <a:p>
          <a:endParaRPr lang="hr-HR"/>
        </a:p>
      </dgm:t>
    </dgm:pt>
    <dgm:pt modelId="{F46CFE96-CE5D-40D1-94D4-487470BEC42B}" type="sibTrans" cxnId="{011F1ACD-8F6B-4DFF-9D74-5015E2B355A3}">
      <dgm:prSet/>
      <dgm:spPr/>
      <dgm:t>
        <a:bodyPr/>
        <a:lstStyle/>
        <a:p>
          <a:endParaRPr lang="hr-HR"/>
        </a:p>
      </dgm:t>
    </dgm:pt>
    <dgm:pt modelId="{E87C55D0-D4AF-43D2-908C-DC5924F18B6C}">
      <dgm:prSet phldrT="[Tekst]" custT="1"/>
      <dgm:spPr/>
      <dgm:t>
        <a:bodyPr/>
        <a:lstStyle/>
        <a:p>
          <a:r>
            <a:rPr lang="hr-HR" sz="2400" dirty="0" smtClean="0"/>
            <a:t>učlanjenje novih članova</a:t>
          </a:r>
          <a:endParaRPr lang="hr-HR" sz="2400" dirty="0"/>
        </a:p>
      </dgm:t>
    </dgm:pt>
    <dgm:pt modelId="{9F8F6B59-2B6A-4990-BBAD-859E3B5DF17E}" type="sibTrans" cxnId="{C5509E14-6F0E-442D-98A5-48DCBD287627}">
      <dgm:prSet/>
      <dgm:spPr/>
      <dgm:t>
        <a:bodyPr/>
        <a:lstStyle/>
        <a:p>
          <a:endParaRPr lang="hr-HR"/>
        </a:p>
      </dgm:t>
    </dgm:pt>
    <dgm:pt modelId="{44D144D6-8131-4E11-8E59-B0C7FBACA2F3}" type="parTrans" cxnId="{C5509E14-6F0E-442D-98A5-48DCBD287627}">
      <dgm:prSet/>
      <dgm:spPr/>
      <dgm:t>
        <a:bodyPr/>
        <a:lstStyle/>
        <a:p>
          <a:endParaRPr lang="hr-HR"/>
        </a:p>
      </dgm:t>
    </dgm:pt>
    <dgm:pt modelId="{3E9C172D-B778-4427-B06B-C8C903E34C15}" type="pres">
      <dgm:prSet presAssocID="{F37CB4A0-EB10-41F7-8347-CF37DCB2A8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E4B0B50-F0F4-4E29-A7D4-BEED5B528ABD}" type="pres">
      <dgm:prSet presAssocID="{4A8B8ACF-5EB9-4723-AD2B-7DDCD3196655}" presName="parentText" presStyleLbl="node1" presStyleIdx="0" presStyleCnt="1" custLinFactNeighborX="-870" custLinFactNeighborY="-3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A1571E9-FC7B-4FB5-AF07-A67C3583245E}" type="pres">
      <dgm:prSet presAssocID="{4A8B8ACF-5EB9-4723-AD2B-7DDCD3196655}" presName="childText" presStyleLbl="revTx" presStyleIdx="0" presStyleCnt="1" custLinFactNeighborX="-793" custLinFactNeighborY="1432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11F1ACD-8F6B-4DFF-9D74-5015E2B355A3}" srcId="{4A8B8ACF-5EB9-4723-AD2B-7DDCD3196655}" destId="{5C616FC9-E445-4FD8-A712-B9D571097A2F}" srcOrd="3" destOrd="0" parTransId="{E0CB79F1-3AE2-4F31-B517-4305C615CC7A}" sibTransId="{F46CFE96-CE5D-40D1-94D4-487470BEC42B}"/>
    <dgm:cxn modelId="{BD9D99FF-8E3B-470C-8057-2852675522E7}" srcId="{F37CB4A0-EB10-41F7-8347-CF37DCB2A857}" destId="{4A8B8ACF-5EB9-4723-AD2B-7DDCD3196655}" srcOrd="0" destOrd="0" parTransId="{6AFDF513-512E-44E3-AD13-E03AFF65982D}" sibTransId="{CDCCE0CB-945C-4489-9C06-D68115524FF1}"/>
    <dgm:cxn modelId="{DB6D1411-68DD-45B9-8470-24F1507DB17F}" srcId="{4A8B8ACF-5EB9-4723-AD2B-7DDCD3196655}" destId="{C4B55726-A398-4DA9-957F-D41E9CD38102}" srcOrd="2" destOrd="0" parTransId="{A745E59F-4C0C-4B7F-A96A-3A6C0F92DBF9}" sibTransId="{673082D4-CCC0-405F-A288-AEB7C9DF6916}"/>
    <dgm:cxn modelId="{C5509E14-6F0E-442D-98A5-48DCBD287627}" srcId="{4A8B8ACF-5EB9-4723-AD2B-7DDCD3196655}" destId="{E87C55D0-D4AF-43D2-908C-DC5924F18B6C}" srcOrd="0" destOrd="0" parTransId="{44D144D6-8131-4E11-8E59-B0C7FBACA2F3}" sibTransId="{9F8F6B59-2B6A-4990-BBAD-859E3B5DF17E}"/>
    <dgm:cxn modelId="{CEDFB5D4-C4CD-467A-862F-9AB049A5E6E3}" type="presOf" srcId="{E87C55D0-D4AF-43D2-908C-DC5924F18B6C}" destId="{3A1571E9-FC7B-4FB5-AF07-A67C3583245E}" srcOrd="0" destOrd="0" presId="urn:microsoft.com/office/officeart/2005/8/layout/vList2"/>
    <dgm:cxn modelId="{E698CCAE-8829-45D2-B26C-C41660669BBF}" type="presOf" srcId="{F37CB4A0-EB10-41F7-8347-CF37DCB2A857}" destId="{3E9C172D-B778-4427-B06B-C8C903E34C15}" srcOrd="0" destOrd="0" presId="urn:microsoft.com/office/officeart/2005/8/layout/vList2"/>
    <dgm:cxn modelId="{21E35BC7-D30D-41C8-81A4-5A494DAF65C7}" type="presOf" srcId="{4A8B8ACF-5EB9-4723-AD2B-7DDCD3196655}" destId="{6E4B0B50-F0F4-4E29-A7D4-BEED5B528ABD}" srcOrd="0" destOrd="0" presId="urn:microsoft.com/office/officeart/2005/8/layout/vList2"/>
    <dgm:cxn modelId="{918B3163-0165-412B-AD00-D74E2A8516E7}" srcId="{4A8B8ACF-5EB9-4723-AD2B-7DDCD3196655}" destId="{5B045989-2701-4A51-BF19-C32A4C15392E}" srcOrd="1" destOrd="0" parTransId="{F239E3BB-D7B9-4EFD-AB3D-4B97B46C2971}" sibTransId="{9BF67C83-84A3-4275-814C-3F370EBA4B12}"/>
    <dgm:cxn modelId="{B6DDE646-5C02-4252-8563-984C82AE3232}" type="presOf" srcId="{5B045989-2701-4A51-BF19-C32A4C15392E}" destId="{3A1571E9-FC7B-4FB5-AF07-A67C3583245E}" srcOrd="0" destOrd="1" presId="urn:microsoft.com/office/officeart/2005/8/layout/vList2"/>
    <dgm:cxn modelId="{4B8AA328-36B2-41BC-BB7B-6517400BF4C1}" type="presOf" srcId="{C4B55726-A398-4DA9-957F-D41E9CD38102}" destId="{3A1571E9-FC7B-4FB5-AF07-A67C3583245E}" srcOrd="0" destOrd="2" presId="urn:microsoft.com/office/officeart/2005/8/layout/vList2"/>
    <dgm:cxn modelId="{8BC20654-6A8C-44D4-BC23-B65DAA05EE01}" type="presOf" srcId="{5C616FC9-E445-4FD8-A712-B9D571097A2F}" destId="{3A1571E9-FC7B-4FB5-AF07-A67C3583245E}" srcOrd="0" destOrd="3" presId="urn:microsoft.com/office/officeart/2005/8/layout/vList2"/>
    <dgm:cxn modelId="{EF589F9F-716C-42F0-8C75-FD0009ABD166}" type="presParOf" srcId="{3E9C172D-B778-4427-B06B-C8C903E34C15}" destId="{6E4B0B50-F0F4-4E29-A7D4-BEED5B528ABD}" srcOrd="0" destOrd="0" presId="urn:microsoft.com/office/officeart/2005/8/layout/vList2"/>
    <dgm:cxn modelId="{B4854358-A438-49F1-9B2B-D700400470D6}" type="presParOf" srcId="{3E9C172D-B778-4427-B06B-C8C903E34C15}" destId="{3A1571E9-FC7B-4FB5-AF07-A67C3583245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A6520D-F339-4ABB-A173-6D90DDF628D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C2821AC-4E27-4CB7-8FDA-13DD3549A27A}">
      <dgm:prSet phldrT="[Tekst]"/>
      <dgm:spPr/>
      <dgm:t>
        <a:bodyPr/>
        <a:lstStyle/>
        <a:p>
          <a:r>
            <a:rPr lang="hr-HR" dirty="0" smtClean="0"/>
            <a:t>POBOLJŠANE MENTALNE, PSIHOFIZIČKE I TJELESNE SPOSOBNOSTI KORISNIKA, SAMOSTALNIJI I KVALITETNIJI ŽIVOT</a:t>
          </a:r>
          <a:endParaRPr lang="hr-HR" dirty="0"/>
        </a:p>
      </dgm:t>
    </dgm:pt>
    <dgm:pt modelId="{C7C5463D-5A93-4394-A516-B3A34666D854}" type="parTrans" cxnId="{54437AD9-9201-446F-81E9-82E2617D3486}">
      <dgm:prSet/>
      <dgm:spPr/>
      <dgm:t>
        <a:bodyPr/>
        <a:lstStyle/>
        <a:p>
          <a:endParaRPr lang="hr-HR"/>
        </a:p>
      </dgm:t>
    </dgm:pt>
    <dgm:pt modelId="{E9E54F0A-78D7-4B73-BA5E-2C1C0536E4CC}" type="sibTrans" cxnId="{54437AD9-9201-446F-81E9-82E2617D3486}">
      <dgm:prSet/>
      <dgm:spPr/>
      <dgm:t>
        <a:bodyPr/>
        <a:lstStyle/>
        <a:p>
          <a:endParaRPr lang="hr-HR"/>
        </a:p>
      </dgm:t>
    </dgm:pt>
    <dgm:pt modelId="{A859E974-EC3A-476E-AE63-8F819C5A003D}">
      <dgm:prSet phldrT="[Tekst]"/>
      <dgm:spPr>
        <a:blipFill rotWithShape="0">
          <a:blip xmlns:r="http://schemas.openxmlformats.org/officeDocument/2006/relationships" r:embed="rId1">
            <a:lum bright="70000" contrast="-70000"/>
          </a:blip>
          <a:stretch>
            <a:fillRect/>
          </a:stretch>
        </a:blipFill>
      </dgm:spPr>
      <dgm:t>
        <a:bodyPr/>
        <a:lstStyle/>
        <a:p>
          <a:r>
            <a:rPr lang="hr-HR" dirty="0" smtClean="0"/>
            <a:t>radionice aktivnosti svakodnevnog života</a:t>
          </a:r>
          <a:endParaRPr lang="hr-HR" dirty="0"/>
        </a:p>
      </dgm:t>
    </dgm:pt>
    <dgm:pt modelId="{D7EFFD89-988C-43F8-98D2-93D3C847BC8F}" type="parTrans" cxnId="{D1ED8107-CA23-4992-810C-A91F84A38C87}">
      <dgm:prSet/>
      <dgm:spPr/>
      <dgm:t>
        <a:bodyPr/>
        <a:lstStyle/>
        <a:p>
          <a:endParaRPr lang="hr-HR"/>
        </a:p>
      </dgm:t>
    </dgm:pt>
    <dgm:pt modelId="{D3CD1B21-6744-49E4-98C0-AEC137A214E2}" type="sibTrans" cxnId="{D1ED8107-CA23-4992-810C-A91F84A38C87}">
      <dgm:prSet/>
      <dgm:spPr/>
      <dgm:t>
        <a:bodyPr/>
        <a:lstStyle/>
        <a:p>
          <a:endParaRPr lang="hr-HR"/>
        </a:p>
      </dgm:t>
    </dgm:pt>
    <dgm:pt modelId="{5196F385-0DB8-4C7D-99DA-77A4AA860C72}">
      <dgm:prSet phldrT="[Tekst]"/>
      <dgm:spPr/>
      <dgm:t>
        <a:bodyPr/>
        <a:lstStyle/>
        <a:p>
          <a:r>
            <a:rPr lang="hr-HR" dirty="0" smtClean="0"/>
            <a:t>radionice samozastupanja</a:t>
          </a:r>
          <a:endParaRPr lang="hr-HR" dirty="0"/>
        </a:p>
      </dgm:t>
    </dgm:pt>
    <dgm:pt modelId="{0A54D259-5836-49C2-98DB-23551E6F5F74}" type="parTrans" cxnId="{4EAE6467-B492-452C-8C1A-7BEBCE0DF747}">
      <dgm:prSet/>
      <dgm:spPr/>
      <dgm:t>
        <a:bodyPr/>
        <a:lstStyle/>
        <a:p>
          <a:endParaRPr lang="hr-HR"/>
        </a:p>
      </dgm:t>
    </dgm:pt>
    <dgm:pt modelId="{5D0E4810-3263-43EE-9C81-DB72EE74CC41}" type="sibTrans" cxnId="{4EAE6467-B492-452C-8C1A-7BEBCE0DF747}">
      <dgm:prSet/>
      <dgm:spPr/>
      <dgm:t>
        <a:bodyPr/>
        <a:lstStyle/>
        <a:p>
          <a:endParaRPr lang="hr-HR"/>
        </a:p>
      </dgm:t>
    </dgm:pt>
    <dgm:pt modelId="{E2FDED7E-BD0F-471A-B5FA-F0F1EAF39805}">
      <dgm:prSet phldrT="[Tekst]"/>
      <dgm:spPr/>
      <dgm:t>
        <a:bodyPr/>
        <a:lstStyle/>
        <a:p>
          <a:r>
            <a:rPr lang="hr-HR" dirty="0" smtClean="0"/>
            <a:t>komunikacijske radionice</a:t>
          </a:r>
          <a:endParaRPr lang="hr-HR" dirty="0"/>
        </a:p>
      </dgm:t>
    </dgm:pt>
    <dgm:pt modelId="{2AF66075-A845-4BE0-B39B-5137246AB01A}" type="parTrans" cxnId="{4D76E13C-79D3-4C3E-A590-24804E2E20C9}">
      <dgm:prSet/>
      <dgm:spPr/>
      <dgm:t>
        <a:bodyPr/>
        <a:lstStyle/>
        <a:p>
          <a:endParaRPr lang="hr-HR"/>
        </a:p>
      </dgm:t>
    </dgm:pt>
    <dgm:pt modelId="{621A44F2-24B7-4EFD-8255-C876879C2794}" type="sibTrans" cxnId="{4D76E13C-79D3-4C3E-A590-24804E2E20C9}">
      <dgm:prSet/>
      <dgm:spPr/>
      <dgm:t>
        <a:bodyPr/>
        <a:lstStyle/>
        <a:p>
          <a:endParaRPr lang="hr-HR"/>
        </a:p>
      </dgm:t>
    </dgm:pt>
    <dgm:pt modelId="{84459765-C85E-49EE-A9B8-F76062DD09E3}">
      <dgm:prSet phldrT="[Tekst]"/>
      <dgm:spPr/>
      <dgm:t>
        <a:bodyPr/>
        <a:lstStyle/>
        <a:p>
          <a:r>
            <a:rPr lang="hr-HR" dirty="0" smtClean="0"/>
            <a:t>edukativno-obrazovne aktivnosti</a:t>
          </a:r>
          <a:endParaRPr lang="hr-HR" dirty="0"/>
        </a:p>
      </dgm:t>
    </dgm:pt>
    <dgm:pt modelId="{1F6B1A21-6A49-4631-9A37-4E728330DB08}" type="parTrans" cxnId="{9380A08D-3D36-4B75-975D-0FE18A11185C}">
      <dgm:prSet/>
      <dgm:spPr/>
      <dgm:t>
        <a:bodyPr/>
        <a:lstStyle/>
        <a:p>
          <a:endParaRPr lang="hr-HR"/>
        </a:p>
      </dgm:t>
    </dgm:pt>
    <dgm:pt modelId="{839EA0E7-4953-497C-AD9B-A439DF430811}" type="sibTrans" cxnId="{9380A08D-3D36-4B75-975D-0FE18A11185C}">
      <dgm:prSet/>
      <dgm:spPr/>
      <dgm:t>
        <a:bodyPr/>
        <a:lstStyle/>
        <a:p>
          <a:endParaRPr lang="hr-HR"/>
        </a:p>
      </dgm:t>
    </dgm:pt>
    <dgm:pt modelId="{4A0135E0-0078-46E9-B7C7-A43ECEFB0F38}">
      <dgm:prSet phldrT="[Tekst]"/>
      <dgm:spPr/>
      <dgm:t>
        <a:bodyPr/>
        <a:lstStyle/>
        <a:p>
          <a:r>
            <a:rPr lang="hr-HR" dirty="0" smtClean="0"/>
            <a:t>sportske radionice</a:t>
          </a:r>
          <a:endParaRPr lang="hr-HR" dirty="0"/>
        </a:p>
      </dgm:t>
    </dgm:pt>
    <dgm:pt modelId="{844D7AE0-A02B-48EA-9B2B-D5407EB67CD0}" type="parTrans" cxnId="{2B1FCC59-9BD9-4433-8E07-46D27DB7BCF2}">
      <dgm:prSet/>
      <dgm:spPr/>
      <dgm:t>
        <a:bodyPr/>
        <a:lstStyle/>
        <a:p>
          <a:endParaRPr lang="hr-HR"/>
        </a:p>
      </dgm:t>
    </dgm:pt>
    <dgm:pt modelId="{553CF26D-F0BB-4117-B6C6-108D047E815E}" type="sibTrans" cxnId="{2B1FCC59-9BD9-4433-8E07-46D27DB7BCF2}">
      <dgm:prSet/>
      <dgm:spPr/>
      <dgm:t>
        <a:bodyPr/>
        <a:lstStyle/>
        <a:p>
          <a:endParaRPr lang="hr-HR"/>
        </a:p>
      </dgm:t>
    </dgm:pt>
    <dgm:pt modelId="{8C0A14B0-D6D7-4514-BCDC-983FAEDB421C}">
      <dgm:prSet phldrT="[Tekst]"/>
      <dgm:spPr/>
      <dgm:t>
        <a:bodyPr/>
        <a:lstStyle/>
        <a:p>
          <a:r>
            <a:rPr lang="hr-HR" dirty="0" smtClean="0"/>
            <a:t>glazbeno-plesne radionice</a:t>
          </a:r>
          <a:endParaRPr lang="hr-HR" dirty="0"/>
        </a:p>
      </dgm:t>
    </dgm:pt>
    <dgm:pt modelId="{A534904A-F4C9-4EC5-806E-B5993B67B7F0}" type="parTrans" cxnId="{C79522C4-D074-44FF-87B1-A590363FEC42}">
      <dgm:prSet/>
      <dgm:spPr/>
      <dgm:t>
        <a:bodyPr/>
        <a:lstStyle/>
        <a:p>
          <a:endParaRPr lang="hr-HR"/>
        </a:p>
      </dgm:t>
    </dgm:pt>
    <dgm:pt modelId="{8A553CF1-BB47-40D6-B573-B7D38E511FCA}" type="sibTrans" cxnId="{C79522C4-D074-44FF-87B1-A590363FEC42}">
      <dgm:prSet/>
      <dgm:spPr/>
      <dgm:t>
        <a:bodyPr/>
        <a:lstStyle/>
        <a:p>
          <a:endParaRPr lang="hr-HR"/>
        </a:p>
      </dgm:t>
    </dgm:pt>
    <dgm:pt modelId="{041C4A1B-E568-4582-BEB7-10286587A337}">
      <dgm:prSet phldrT="[Tekst]"/>
      <dgm:spPr/>
      <dgm:t>
        <a:bodyPr/>
        <a:lstStyle/>
        <a:p>
          <a:r>
            <a:rPr lang="hr-HR" dirty="0" smtClean="0"/>
            <a:t>likovne radionice</a:t>
          </a:r>
          <a:endParaRPr lang="hr-HR" dirty="0"/>
        </a:p>
      </dgm:t>
    </dgm:pt>
    <dgm:pt modelId="{F97D9BAC-854A-4F4A-A56E-862FB66EEE05}" type="parTrans" cxnId="{EC219748-8CFD-4143-8074-809C6D3E936C}">
      <dgm:prSet/>
      <dgm:spPr/>
      <dgm:t>
        <a:bodyPr/>
        <a:lstStyle/>
        <a:p>
          <a:endParaRPr lang="hr-HR"/>
        </a:p>
      </dgm:t>
    </dgm:pt>
    <dgm:pt modelId="{775994C0-1432-4BB4-B9B7-4AA7584A1D9F}" type="sibTrans" cxnId="{EC219748-8CFD-4143-8074-809C6D3E936C}">
      <dgm:prSet/>
      <dgm:spPr/>
      <dgm:t>
        <a:bodyPr/>
        <a:lstStyle/>
        <a:p>
          <a:endParaRPr lang="hr-HR"/>
        </a:p>
      </dgm:t>
    </dgm:pt>
    <dgm:pt modelId="{6DCE8E1D-01A8-411F-B416-534184A772C6}">
      <dgm:prSet phldrT="[Tekst]"/>
      <dgm:spPr/>
      <dgm:t>
        <a:bodyPr/>
        <a:lstStyle/>
        <a:p>
          <a:r>
            <a:rPr lang="hr-HR" dirty="0" smtClean="0"/>
            <a:t>kreativne radionice</a:t>
          </a:r>
          <a:endParaRPr lang="hr-HR" dirty="0"/>
        </a:p>
      </dgm:t>
    </dgm:pt>
    <dgm:pt modelId="{D31000FC-8DFA-437B-A840-B8E63796ADA9}" type="parTrans" cxnId="{9B1F00E1-B83B-406F-A2F7-D462F3A105C8}">
      <dgm:prSet/>
      <dgm:spPr/>
      <dgm:t>
        <a:bodyPr/>
        <a:lstStyle/>
        <a:p>
          <a:endParaRPr lang="hr-HR"/>
        </a:p>
      </dgm:t>
    </dgm:pt>
    <dgm:pt modelId="{709FE7D4-E452-43C2-AD13-4B4710BD08D3}" type="sibTrans" cxnId="{9B1F00E1-B83B-406F-A2F7-D462F3A105C8}">
      <dgm:prSet/>
      <dgm:spPr/>
      <dgm:t>
        <a:bodyPr/>
        <a:lstStyle/>
        <a:p>
          <a:endParaRPr lang="hr-HR"/>
        </a:p>
      </dgm:t>
    </dgm:pt>
    <dgm:pt modelId="{CA70AFE7-F5A4-49BF-92F1-322170142E84}">
      <dgm:prSet phldrT="[Tekst]"/>
      <dgm:spPr/>
      <dgm:t>
        <a:bodyPr/>
        <a:lstStyle/>
        <a:p>
          <a:r>
            <a:rPr lang="hr-HR" dirty="0" smtClean="0"/>
            <a:t>radionice društvenih igara</a:t>
          </a:r>
          <a:endParaRPr lang="hr-HR" dirty="0"/>
        </a:p>
      </dgm:t>
    </dgm:pt>
    <dgm:pt modelId="{B6C35D62-DABE-4DE4-B669-D09CECB1957A}" type="parTrans" cxnId="{E8D4B69B-351D-4147-9C46-EFDE167D99AA}">
      <dgm:prSet/>
      <dgm:spPr/>
      <dgm:t>
        <a:bodyPr/>
        <a:lstStyle/>
        <a:p>
          <a:endParaRPr lang="hr-HR"/>
        </a:p>
      </dgm:t>
    </dgm:pt>
    <dgm:pt modelId="{8B1A5CAD-8B0F-4674-9C9C-68F50484978A}" type="sibTrans" cxnId="{E8D4B69B-351D-4147-9C46-EFDE167D99AA}">
      <dgm:prSet/>
      <dgm:spPr/>
      <dgm:t>
        <a:bodyPr/>
        <a:lstStyle/>
        <a:p>
          <a:endParaRPr lang="hr-HR"/>
        </a:p>
      </dgm:t>
    </dgm:pt>
    <dgm:pt modelId="{1D8B7D6B-FFE1-4BB1-899D-2AC9ED710A3A}">
      <dgm:prSet phldrT="[Tekst]"/>
      <dgm:spPr/>
      <dgm:t>
        <a:bodyPr/>
        <a:lstStyle/>
        <a:p>
          <a:r>
            <a:rPr lang="hr-HR" dirty="0" smtClean="0"/>
            <a:t>zabavne večeri</a:t>
          </a:r>
          <a:endParaRPr lang="hr-HR" dirty="0"/>
        </a:p>
      </dgm:t>
    </dgm:pt>
    <dgm:pt modelId="{98C96D9F-645D-4CBE-ABA5-B2FCE5572844}" type="parTrans" cxnId="{50AC31FC-C158-4611-BE77-D74B271047A0}">
      <dgm:prSet/>
      <dgm:spPr/>
      <dgm:t>
        <a:bodyPr/>
        <a:lstStyle/>
        <a:p>
          <a:endParaRPr lang="hr-HR"/>
        </a:p>
      </dgm:t>
    </dgm:pt>
    <dgm:pt modelId="{C61854B5-6582-4D83-88F7-7ED12BE6B25D}" type="sibTrans" cxnId="{50AC31FC-C158-4611-BE77-D74B271047A0}">
      <dgm:prSet/>
      <dgm:spPr/>
      <dgm:t>
        <a:bodyPr/>
        <a:lstStyle/>
        <a:p>
          <a:endParaRPr lang="hr-HR"/>
        </a:p>
      </dgm:t>
    </dgm:pt>
    <dgm:pt modelId="{51E3216F-A503-470E-B364-747E676E9F9F}">
      <dgm:prSet phldrT="[Tekst]"/>
      <dgm:spPr/>
      <dgm:t>
        <a:bodyPr/>
        <a:lstStyle/>
        <a:p>
          <a:r>
            <a:rPr lang="hr-HR" dirty="0" smtClean="0"/>
            <a:t>dramske radionice</a:t>
          </a:r>
          <a:endParaRPr lang="hr-HR" dirty="0"/>
        </a:p>
      </dgm:t>
    </dgm:pt>
    <dgm:pt modelId="{0DFA1B85-F59E-4EA8-8152-C8B4CE372824}" type="parTrans" cxnId="{E2B9D8A1-1592-4680-803F-2EC92DBC2C72}">
      <dgm:prSet/>
      <dgm:spPr/>
      <dgm:t>
        <a:bodyPr/>
        <a:lstStyle/>
        <a:p>
          <a:endParaRPr lang="hr-HR"/>
        </a:p>
      </dgm:t>
    </dgm:pt>
    <dgm:pt modelId="{12007080-98B0-43D6-A5D8-A015B5B628A4}" type="sibTrans" cxnId="{E2B9D8A1-1592-4680-803F-2EC92DBC2C72}">
      <dgm:prSet/>
      <dgm:spPr/>
      <dgm:t>
        <a:bodyPr/>
        <a:lstStyle/>
        <a:p>
          <a:endParaRPr lang="hr-HR"/>
        </a:p>
      </dgm:t>
    </dgm:pt>
    <dgm:pt modelId="{5F9A51EA-000A-4EEE-8153-4F6ACCDE6D7C}">
      <dgm:prSet phldrT="[Tekst]"/>
      <dgm:spPr/>
      <dgm:t>
        <a:bodyPr/>
        <a:lstStyle/>
        <a:p>
          <a:r>
            <a:rPr lang="hr-HR" dirty="0" smtClean="0"/>
            <a:t>terapijsko plivanje</a:t>
          </a:r>
          <a:endParaRPr lang="hr-HR" dirty="0"/>
        </a:p>
      </dgm:t>
    </dgm:pt>
    <dgm:pt modelId="{9236B496-2F31-4B37-92AA-3C578337BA5C}" type="parTrans" cxnId="{FEFB4E60-DAB6-4114-979F-39C60D1EF8C5}">
      <dgm:prSet/>
      <dgm:spPr/>
      <dgm:t>
        <a:bodyPr/>
        <a:lstStyle/>
        <a:p>
          <a:endParaRPr lang="hr-HR"/>
        </a:p>
      </dgm:t>
    </dgm:pt>
    <dgm:pt modelId="{356CB9BC-D7AA-4748-B84C-010E43699527}" type="sibTrans" cxnId="{FEFB4E60-DAB6-4114-979F-39C60D1EF8C5}">
      <dgm:prSet/>
      <dgm:spPr/>
      <dgm:t>
        <a:bodyPr/>
        <a:lstStyle/>
        <a:p>
          <a:endParaRPr lang="hr-HR"/>
        </a:p>
      </dgm:t>
    </dgm:pt>
    <dgm:pt modelId="{89DE8CA7-0C58-4475-A9E0-A36A774B1E4E}">
      <dgm:prSet phldrT="[Tekst]"/>
      <dgm:spPr/>
      <dgm:t>
        <a:bodyPr/>
        <a:lstStyle/>
        <a:p>
          <a:r>
            <a:rPr lang="hr-HR" dirty="0" smtClean="0"/>
            <a:t>radionice duhovnosti </a:t>
          </a:r>
          <a:endParaRPr lang="hr-HR" dirty="0"/>
        </a:p>
      </dgm:t>
    </dgm:pt>
    <dgm:pt modelId="{368409DA-56D1-4316-A8EF-A88480060E6D}" type="parTrans" cxnId="{7ED13028-740C-4186-8E77-8DF58F748B86}">
      <dgm:prSet/>
      <dgm:spPr/>
      <dgm:t>
        <a:bodyPr/>
        <a:lstStyle/>
        <a:p>
          <a:endParaRPr lang="hr-HR"/>
        </a:p>
      </dgm:t>
    </dgm:pt>
    <dgm:pt modelId="{1D18FCBA-614E-4949-A173-A7FE1C3DBD18}" type="sibTrans" cxnId="{7ED13028-740C-4186-8E77-8DF58F748B86}">
      <dgm:prSet/>
      <dgm:spPr/>
      <dgm:t>
        <a:bodyPr/>
        <a:lstStyle/>
        <a:p>
          <a:endParaRPr lang="hr-HR"/>
        </a:p>
      </dgm:t>
    </dgm:pt>
    <dgm:pt modelId="{A190A8D6-4327-4407-BAEB-E2EF0BEC33D4}">
      <dgm:prSet phldrT="[Tekst]"/>
      <dgm:spPr/>
      <dgm:t>
        <a:bodyPr/>
        <a:lstStyle/>
        <a:p>
          <a:r>
            <a:rPr lang="hr-HR" dirty="0" smtClean="0"/>
            <a:t>medijska kultura</a:t>
          </a:r>
          <a:endParaRPr lang="hr-HR" dirty="0"/>
        </a:p>
      </dgm:t>
    </dgm:pt>
    <dgm:pt modelId="{CD721BF7-E937-4981-B22A-1B5EE270CF48}" type="parTrans" cxnId="{81EA11A2-20F8-41F8-8138-57A611015AC1}">
      <dgm:prSet/>
      <dgm:spPr/>
      <dgm:t>
        <a:bodyPr/>
        <a:lstStyle/>
        <a:p>
          <a:endParaRPr lang="hr-HR"/>
        </a:p>
      </dgm:t>
    </dgm:pt>
    <dgm:pt modelId="{1283514B-09E9-425F-88C0-73AFF3FAB04B}" type="sibTrans" cxnId="{81EA11A2-20F8-41F8-8138-57A611015AC1}">
      <dgm:prSet/>
      <dgm:spPr/>
      <dgm:t>
        <a:bodyPr/>
        <a:lstStyle/>
        <a:p>
          <a:endParaRPr lang="hr-HR"/>
        </a:p>
      </dgm:t>
    </dgm:pt>
    <dgm:pt modelId="{6C00B6C3-9C44-4084-A5F4-957B3412A47E}">
      <dgm:prSet phldrT="[Tekst]"/>
      <dgm:spPr/>
      <dgm:t>
        <a:bodyPr/>
        <a:lstStyle/>
        <a:p>
          <a:r>
            <a:rPr lang="hr-HR" dirty="0" smtClean="0"/>
            <a:t>terapijsko jahanje</a:t>
          </a:r>
          <a:endParaRPr lang="hr-HR" dirty="0"/>
        </a:p>
      </dgm:t>
    </dgm:pt>
    <dgm:pt modelId="{D31D682B-5D56-42AD-ACE3-A8C2A72ED085}" type="parTrans" cxnId="{BEF6DFCD-8379-4DA1-9944-304E3A6F78C5}">
      <dgm:prSet/>
      <dgm:spPr/>
      <dgm:t>
        <a:bodyPr/>
        <a:lstStyle/>
        <a:p>
          <a:endParaRPr lang="hr-HR"/>
        </a:p>
      </dgm:t>
    </dgm:pt>
    <dgm:pt modelId="{88BE750D-4551-4640-B4FF-2D4A7FE59935}" type="sibTrans" cxnId="{BEF6DFCD-8379-4DA1-9944-304E3A6F78C5}">
      <dgm:prSet/>
      <dgm:spPr/>
      <dgm:t>
        <a:bodyPr/>
        <a:lstStyle/>
        <a:p>
          <a:endParaRPr lang="hr-HR"/>
        </a:p>
      </dgm:t>
    </dgm:pt>
    <dgm:pt modelId="{9C9FC65E-147E-4279-844B-285FF03EE476}" type="pres">
      <dgm:prSet presAssocID="{11A6520D-F339-4ABB-A173-6D90DDF628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AC89A4B-536E-4548-A558-D5A408A7ACA7}" type="pres">
      <dgm:prSet presAssocID="{EC2821AC-4E27-4CB7-8FDA-13DD3549A27A}" presName="parentText" presStyleLbl="node1" presStyleIdx="0" presStyleCnt="1" custLinFactNeighborY="26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4DBD4A3-A1A4-4C60-A50C-B6F0D116AA4A}" type="pres">
      <dgm:prSet presAssocID="{EC2821AC-4E27-4CB7-8FDA-13DD3549A27A}" presName="childText" presStyleLbl="revTx" presStyleIdx="0" presStyleCnt="1" custLinFactNeighborY="1387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510523E1-C0FE-486A-AED7-46CC5B898B68}" type="presOf" srcId="{5F9A51EA-000A-4EEE-8153-4F6ACCDE6D7C}" destId="{74DBD4A3-A1A4-4C60-A50C-B6F0D116AA4A}" srcOrd="0" destOrd="11" presId="urn:microsoft.com/office/officeart/2005/8/layout/vList2"/>
    <dgm:cxn modelId="{5828D2EB-B072-4BE2-87B9-08FDFF45B59D}" type="presOf" srcId="{4A0135E0-0078-46E9-B7C7-A43ECEFB0F38}" destId="{74DBD4A3-A1A4-4C60-A50C-B6F0D116AA4A}" srcOrd="0" destOrd="4" presId="urn:microsoft.com/office/officeart/2005/8/layout/vList2"/>
    <dgm:cxn modelId="{53C332F8-9D40-4925-84D0-AF532B5F5F3A}" type="presOf" srcId="{A859E974-EC3A-476E-AE63-8F819C5A003D}" destId="{74DBD4A3-A1A4-4C60-A50C-B6F0D116AA4A}" srcOrd="0" destOrd="0" presId="urn:microsoft.com/office/officeart/2005/8/layout/vList2"/>
    <dgm:cxn modelId="{8A0F288E-31E0-4DE1-B3D0-084D062C3A47}" type="presOf" srcId="{6C00B6C3-9C44-4084-A5F4-957B3412A47E}" destId="{74DBD4A3-A1A4-4C60-A50C-B6F0D116AA4A}" srcOrd="0" destOrd="12" presId="urn:microsoft.com/office/officeart/2005/8/layout/vList2"/>
    <dgm:cxn modelId="{F3934E66-A681-455C-88FA-D1DF6ACEECA2}" type="presOf" srcId="{84459765-C85E-49EE-A9B8-F76062DD09E3}" destId="{74DBD4A3-A1A4-4C60-A50C-B6F0D116AA4A}" srcOrd="0" destOrd="3" presId="urn:microsoft.com/office/officeart/2005/8/layout/vList2"/>
    <dgm:cxn modelId="{9B1F00E1-B83B-406F-A2F7-D462F3A105C8}" srcId="{EC2821AC-4E27-4CB7-8FDA-13DD3549A27A}" destId="{6DCE8E1D-01A8-411F-B416-534184A772C6}" srcOrd="7" destOrd="0" parTransId="{D31000FC-8DFA-437B-A840-B8E63796ADA9}" sibTransId="{709FE7D4-E452-43C2-AD13-4B4710BD08D3}"/>
    <dgm:cxn modelId="{112320F4-DD5E-4C78-AEE9-D9E358B18671}" type="presOf" srcId="{11A6520D-F339-4ABB-A173-6D90DDF628D4}" destId="{9C9FC65E-147E-4279-844B-285FF03EE476}" srcOrd="0" destOrd="0" presId="urn:microsoft.com/office/officeart/2005/8/layout/vList2"/>
    <dgm:cxn modelId="{CC52FA61-E143-40A3-BC05-8D0D1C224EAA}" type="presOf" srcId="{89DE8CA7-0C58-4475-A9E0-A36A774B1E4E}" destId="{74DBD4A3-A1A4-4C60-A50C-B6F0D116AA4A}" srcOrd="0" destOrd="13" presId="urn:microsoft.com/office/officeart/2005/8/layout/vList2"/>
    <dgm:cxn modelId="{D1ED8107-CA23-4992-810C-A91F84A38C87}" srcId="{EC2821AC-4E27-4CB7-8FDA-13DD3549A27A}" destId="{A859E974-EC3A-476E-AE63-8F819C5A003D}" srcOrd="0" destOrd="0" parTransId="{D7EFFD89-988C-43F8-98D2-93D3C847BC8F}" sibTransId="{D3CD1B21-6744-49E4-98C0-AEC137A214E2}"/>
    <dgm:cxn modelId="{B7E1C068-67DE-4BBD-AD7D-CE7BCA1EB56A}" type="presOf" srcId="{1D8B7D6B-FFE1-4BB1-899D-2AC9ED710A3A}" destId="{74DBD4A3-A1A4-4C60-A50C-B6F0D116AA4A}" srcOrd="0" destOrd="9" presId="urn:microsoft.com/office/officeart/2005/8/layout/vList2"/>
    <dgm:cxn modelId="{9380A08D-3D36-4B75-975D-0FE18A11185C}" srcId="{EC2821AC-4E27-4CB7-8FDA-13DD3549A27A}" destId="{84459765-C85E-49EE-A9B8-F76062DD09E3}" srcOrd="3" destOrd="0" parTransId="{1F6B1A21-6A49-4631-9A37-4E728330DB08}" sibTransId="{839EA0E7-4953-497C-AD9B-A439DF430811}"/>
    <dgm:cxn modelId="{4EAE6467-B492-452C-8C1A-7BEBCE0DF747}" srcId="{EC2821AC-4E27-4CB7-8FDA-13DD3549A27A}" destId="{5196F385-0DB8-4C7D-99DA-77A4AA860C72}" srcOrd="1" destOrd="0" parTransId="{0A54D259-5836-49C2-98DB-23551E6F5F74}" sibTransId="{5D0E4810-3263-43EE-9C81-DB72EE74CC41}"/>
    <dgm:cxn modelId="{2B1FCC59-9BD9-4433-8E07-46D27DB7BCF2}" srcId="{EC2821AC-4E27-4CB7-8FDA-13DD3549A27A}" destId="{4A0135E0-0078-46E9-B7C7-A43ECEFB0F38}" srcOrd="4" destOrd="0" parTransId="{844D7AE0-A02B-48EA-9B2B-D5407EB67CD0}" sibTransId="{553CF26D-F0BB-4117-B6C6-108D047E815E}"/>
    <dgm:cxn modelId="{5471D6EE-30B8-479E-9B39-1D1607C2E0AE}" type="presOf" srcId="{6DCE8E1D-01A8-411F-B416-534184A772C6}" destId="{74DBD4A3-A1A4-4C60-A50C-B6F0D116AA4A}" srcOrd="0" destOrd="7" presId="urn:microsoft.com/office/officeart/2005/8/layout/vList2"/>
    <dgm:cxn modelId="{06198A20-EB6B-4915-B1F4-24C4FACD300E}" type="presOf" srcId="{041C4A1B-E568-4582-BEB7-10286587A337}" destId="{74DBD4A3-A1A4-4C60-A50C-B6F0D116AA4A}" srcOrd="0" destOrd="6" presId="urn:microsoft.com/office/officeart/2005/8/layout/vList2"/>
    <dgm:cxn modelId="{4D76E13C-79D3-4C3E-A590-24804E2E20C9}" srcId="{EC2821AC-4E27-4CB7-8FDA-13DD3549A27A}" destId="{E2FDED7E-BD0F-471A-B5FA-F0F1EAF39805}" srcOrd="2" destOrd="0" parTransId="{2AF66075-A845-4BE0-B39B-5137246AB01A}" sibTransId="{621A44F2-24B7-4EFD-8255-C876879C2794}"/>
    <dgm:cxn modelId="{E8F246C2-BBBE-44BA-AD70-B4FDA9BF02C1}" type="presOf" srcId="{CA70AFE7-F5A4-49BF-92F1-322170142E84}" destId="{74DBD4A3-A1A4-4C60-A50C-B6F0D116AA4A}" srcOrd="0" destOrd="8" presId="urn:microsoft.com/office/officeart/2005/8/layout/vList2"/>
    <dgm:cxn modelId="{9FC6CF3C-09BF-42A3-892E-BD613D382EE6}" type="presOf" srcId="{A190A8D6-4327-4407-BAEB-E2EF0BEC33D4}" destId="{74DBD4A3-A1A4-4C60-A50C-B6F0D116AA4A}" srcOrd="0" destOrd="14" presId="urn:microsoft.com/office/officeart/2005/8/layout/vList2"/>
    <dgm:cxn modelId="{AEA5299A-D8A3-4C04-9E7F-1B38946D0B4B}" type="presOf" srcId="{8C0A14B0-D6D7-4514-BCDC-983FAEDB421C}" destId="{74DBD4A3-A1A4-4C60-A50C-B6F0D116AA4A}" srcOrd="0" destOrd="5" presId="urn:microsoft.com/office/officeart/2005/8/layout/vList2"/>
    <dgm:cxn modelId="{49B9C385-830E-4DFD-A286-54EEC1A38FED}" type="presOf" srcId="{E2FDED7E-BD0F-471A-B5FA-F0F1EAF39805}" destId="{74DBD4A3-A1A4-4C60-A50C-B6F0D116AA4A}" srcOrd="0" destOrd="2" presId="urn:microsoft.com/office/officeart/2005/8/layout/vList2"/>
    <dgm:cxn modelId="{9C2EEC3C-2C2A-4D3F-9B7E-241ED3E9B8A2}" type="presOf" srcId="{EC2821AC-4E27-4CB7-8FDA-13DD3549A27A}" destId="{5AC89A4B-536E-4548-A558-D5A408A7ACA7}" srcOrd="0" destOrd="0" presId="urn:microsoft.com/office/officeart/2005/8/layout/vList2"/>
    <dgm:cxn modelId="{FEFB4E60-DAB6-4114-979F-39C60D1EF8C5}" srcId="{EC2821AC-4E27-4CB7-8FDA-13DD3549A27A}" destId="{5F9A51EA-000A-4EEE-8153-4F6ACCDE6D7C}" srcOrd="11" destOrd="0" parTransId="{9236B496-2F31-4B37-92AA-3C578337BA5C}" sibTransId="{356CB9BC-D7AA-4748-B84C-010E43699527}"/>
    <dgm:cxn modelId="{7ED13028-740C-4186-8E77-8DF58F748B86}" srcId="{EC2821AC-4E27-4CB7-8FDA-13DD3549A27A}" destId="{89DE8CA7-0C58-4475-A9E0-A36A774B1E4E}" srcOrd="13" destOrd="0" parTransId="{368409DA-56D1-4316-A8EF-A88480060E6D}" sibTransId="{1D18FCBA-614E-4949-A173-A7FE1C3DBD18}"/>
    <dgm:cxn modelId="{E8D4B69B-351D-4147-9C46-EFDE167D99AA}" srcId="{EC2821AC-4E27-4CB7-8FDA-13DD3549A27A}" destId="{CA70AFE7-F5A4-49BF-92F1-322170142E84}" srcOrd="8" destOrd="0" parTransId="{B6C35D62-DABE-4DE4-B669-D09CECB1957A}" sibTransId="{8B1A5CAD-8B0F-4674-9C9C-68F50484978A}"/>
    <dgm:cxn modelId="{50AC31FC-C158-4611-BE77-D74B271047A0}" srcId="{EC2821AC-4E27-4CB7-8FDA-13DD3549A27A}" destId="{1D8B7D6B-FFE1-4BB1-899D-2AC9ED710A3A}" srcOrd="9" destOrd="0" parTransId="{98C96D9F-645D-4CBE-ABA5-B2FCE5572844}" sibTransId="{C61854B5-6582-4D83-88F7-7ED12BE6B25D}"/>
    <dgm:cxn modelId="{81EA11A2-20F8-41F8-8138-57A611015AC1}" srcId="{EC2821AC-4E27-4CB7-8FDA-13DD3549A27A}" destId="{A190A8D6-4327-4407-BAEB-E2EF0BEC33D4}" srcOrd="14" destOrd="0" parTransId="{CD721BF7-E937-4981-B22A-1B5EE270CF48}" sibTransId="{1283514B-09E9-425F-88C0-73AFF3FAB04B}"/>
    <dgm:cxn modelId="{C79522C4-D074-44FF-87B1-A590363FEC42}" srcId="{EC2821AC-4E27-4CB7-8FDA-13DD3549A27A}" destId="{8C0A14B0-D6D7-4514-BCDC-983FAEDB421C}" srcOrd="5" destOrd="0" parTransId="{A534904A-F4C9-4EC5-806E-B5993B67B7F0}" sibTransId="{8A553CF1-BB47-40D6-B573-B7D38E511FCA}"/>
    <dgm:cxn modelId="{EC219748-8CFD-4143-8074-809C6D3E936C}" srcId="{EC2821AC-4E27-4CB7-8FDA-13DD3549A27A}" destId="{041C4A1B-E568-4582-BEB7-10286587A337}" srcOrd="6" destOrd="0" parTransId="{F97D9BAC-854A-4F4A-A56E-862FB66EEE05}" sibTransId="{775994C0-1432-4BB4-B9B7-4AA7584A1D9F}"/>
    <dgm:cxn modelId="{E2B9D8A1-1592-4680-803F-2EC92DBC2C72}" srcId="{EC2821AC-4E27-4CB7-8FDA-13DD3549A27A}" destId="{51E3216F-A503-470E-B364-747E676E9F9F}" srcOrd="10" destOrd="0" parTransId="{0DFA1B85-F59E-4EA8-8152-C8B4CE372824}" sibTransId="{12007080-98B0-43D6-A5D8-A015B5B628A4}"/>
    <dgm:cxn modelId="{D34BC0AF-163C-4AE6-87C2-D42BE6D62CD5}" type="presOf" srcId="{5196F385-0DB8-4C7D-99DA-77A4AA860C72}" destId="{74DBD4A3-A1A4-4C60-A50C-B6F0D116AA4A}" srcOrd="0" destOrd="1" presId="urn:microsoft.com/office/officeart/2005/8/layout/vList2"/>
    <dgm:cxn modelId="{BEF6DFCD-8379-4DA1-9944-304E3A6F78C5}" srcId="{EC2821AC-4E27-4CB7-8FDA-13DD3549A27A}" destId="{6C00B6C3-9C44-4084-A5F4-957B3412A47E}" srcOrd="12" destOrd="0" parTransId="{D31D682B-5D56-42AD-ACE3-A8C2A72ED085}" sibTransId="{88BE750D-4551-4640-B4FF-2D4A7FE59935}"/>
    <dgm:cxn modelId="{E23CA52F-787C-4DC6-A656-EBBE2200C5B8}" type="presOf" srcId="{51E3216F-A503-470E-B364-747E676E9F9F}" destId="{74DBD4A3-A1A4-4C60-A50C-B6F0D116AA4A}" srcOrd="0" destOrd="10" presId="urn:microsoft.com/office/officeart/2005/8/layout/vList2"/>
    <dgm:cxn modelId="{54437AD9-9201-446F-81E9-82E2617D3486}" srcId="{11A6520D-F339-4ABB-A173-6D90DDF628D4}" destId="{EC2821AC-4E27-4CB7-8FDA-13DD3549A27A}" srcOrd="0" destOrd="0" parTransId="{C7C5463D-5A93-4394-A516-B3A34666D854}" sibTransId="{E9E54F0A-78D7-4B73-BA5E-2C1C0536E4CC}"/>
    <dgm:cxn modelId="{9BC2CE8C-52DC-433D-A49B-5E142046B2EF}" type="presParOf" srcId="{9C9FC65E-147E-4279-844B-285FF03EE476}" destId="{5AC89A4B-536E-4548-A558-D5A408A7ACA7}" srcOrd="0" destOrd="0" presId="urn:microsoft.com/office/officeart/2005/8/layout/vList2"/>
    <dgm:cxn modelId="{B30A3327-9D9E-49A5-A8E1-6F96A73F243B}" type="presParOf" srcId="{9C9FC65E-147E-4279-844B-285FF03EE476}" destId="{74DBD4A3-A1A4-4C60-A50C-B6F0D116AA4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A6520D-F339-4ABB-A173-6D90DDF628D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C2821AC-4E27-4CB7-8FDA-13DD3549A27A}">
      <dgm:prSet phldrT="[Tekst]"/>
      <dgm:spPr/>
      <dgm:t>
        <a:bodyPr/>
        <a:lstStyle/>
        <a:p>
          <a:r>
            <a:rPr lang="hr-HR" i="0" dirty="0" smtClean="0"/>
            <a:t>RAZVIJENIJI OSJEĆAJ EMPATIJE </a:t>
          </a:r>
        </a:p>
        <a:p>
          <a:r>
            <a:rPr lang="hr-HR" i="0" dirty="0" smtClean="0"/>
            <a:t> PRIHVAĆENOSTI KORISNIKA U </a:t>
          </a:r>
        </a:p>
        <a:p>
          <a:r>
            <a:rPr lang="hr-HR" i="0" dirty="0" smtClean="0"/>
            <a:t>DRUŠTVENOJ ZAJEDNICI</a:t>
          </a:r>
          <a:endParaRPr lang="hr-HR" dirty="0"/>
        </a:p>
      </dgm:t>
    </dgm:pt>
    <dgm:pt modelId="{C7C5463D-5A93-4394-A516-B3A34666D854}" type="parTrans" cxnId="{54437AD9-9201-446F-81E9-82E2617D3486}">
      <dgm:prSet/>
      <dgm:spPr/>
      <dgm:t>
        <a:bodyPr/>
        <a:lstStyle/>
        <a:p>
          <a:endParaRPr lang="hr-HR"/>
        </a:p>
      </dgm:t>
    </dgm:pt>
    <dgm:pt modelId="{E9E54F0A-78D7-4B73-BA5E-2C1C0536E4CC}" type="sibTrans" cxnId="{54437AD9-9201-446F-81E9-82E2617D3486}">
      <dgm:prSet/>
      <dgm:spPr/>
      <dgm:t>
        <a:bodyPr/>
        <a:lstStyle/>
        <a:p>
          <a:endParaRPr lang="hr-HR"/>
        </a:p>
      </dgm:t>
    </dgm:pt>
    <dgm:pt modelId="{A859E974-EC3A-476E-AE63-8F819C5A003D}">
      <dgm:prSet phldrT="[Tekst]"/>
      <dgm:spPr/>
      <dgm:t>
        <a:bodyPr/>
        <a:lstStyle/>
        <a:p>
          <a:r>
            <a:rPr lang="hr-HR" dirty="0" smtClean="0"/>
            <a:t>posjeti kulturnim i gospodarskim centrima</a:t>
          </a:r>
          <a:endParaRPr lang="hr-HR" dirty="0"/>
        </a:p>
      </dgm:t>
    </dgm:pt>
    <dgm:pt modelId="{D7EFFD89-988C-43F8-98D2-93D3C847BC8F}" type="parTrans" cxnId="{D1ED8107-CA23-4992-810C-A91F84A38C87}">
      <dgm:prSet/>
      <dgm:spPr/>
      <dgm:t>
        <a:bodyPr/>
        <a:lstStyle/>
        <a:p>
          <a:endParaRPr lang="hr-HR"/>
        </a:p>
      </dgm:t>
    </dgm:pt>
    <dgm:pt modelId="{D3CD1B21-6744-49E4-98C0-AEC137A214E2}" type="sibTrans" cxnId="{D1ED8107-CA23-4992-810C-A91F84A38C87}">
      <dgm:prSet/>
      <dgm:spPr/>
      <dgm:t>
        <a:bodyPr/>
        <a:lstStyle/>
        <a:p>
          <a:endParaRPr lang="hr-HR"/>
        </a:p>
      </dgm:t>
    </dgm:pt>
    <dgm:pt modelId="{CC139511-CC5B-4B15-8596-2CC72A21FE52}">
      <dgm:prSet/>
      <dgm:spPr/>
      <dgm:t>
        <a:bodyPr/>
        <a:lstStyle/>
        <a:p>
          <a:endParaRPr lang="hr-HR" dirty="0"/>
        </a:p>
      </dgm:t>
    </dgm:pt>
    <dgm:pt modelId="{FF5600E5-6205-4066-962C-E29C344E0137}" type="parTrans" cxnId="{2EEBE7BF-29B2-4CCD-92C1-0FE37C58298C}">
      <dgm:prSet/>
      <dgm:spPr/>
      <dgm:t>
        <a:bodyPr/>
        <a:lstStyle/>
        <a:p>
          <a:endParaRPr lang="hr-HR"/>
        </a:p>
      </dgm:t>
    </dgm:pt>
    <dgm:pt modelId="{85AD5567-EAA5-4165-9AD4-904C14CD2860}" type="sibTrans" cxnId="{2EEBE7BF-29B2-4CCD-92C1-0FE37C58298C}">
      <dgm:prSet/>
      <dgm:spPr/>
      <dgm:t>
        <a:bodyPr/>
        <a:lstStyle/>
        <a:p>
          <a:endParaRPr lang="hr-HR"/>
        </a:p>
      </dgm:t>
    </dgm:pt>
    <dgm:pt modelId="{157B83CA-7F66-4752-A12F-56B2424ECA12}">
      <dgm:prSet phldrT="[Tekst]"/>
      <dgm:spPr/>
      <dgm:t>
        <a:bodyPr/>
        <a:lstStyle/>
        <a:p>
          <a:r>
            <a:rPr lang="hr-HR" dirty="0" smtClean="0"/>
            <a:t>medijska kampanja</a:t>
          </a:r>
          <a:endParaRPr lang="hr-HR" dirty="0"/>
        </a:p>
      </dgm:t>
    </dgm:pt>
    <dgm:pt modelId="{A6214E16-845B-4232-8D41-48EB7FDCCFB7}" type="parTrans" cxnId="{E2B9DEA8-2DDB-48B0-BA2A-459BDE651A1C}">
      <dgm:prSet/>
      <dgm:spPr/>
      <dgm:t>
        <a:bodyPr/>
        <a:lstStyle/>
        <a:p>
          <a:endParaRPr lang="hr-HR"/>
        </a:p>
      </dgm:t>
    </dgm:pt>
    <dgm:pt modelId="{74A4EF6A-2965-439C-B6D0-FB265FC5763E}" type="sibTrans" cxnId="{E2B9DEA8-2DDB-48B0-BA2A-459BDE651A1C}">
      <dgm:prSet/>
      <dgm:spPr/>
      <dgm:t>
        <a:bodyPr/>
        <a:lstStyle/>
        <a:p>
          <a:endParaRPr lang="hr-HR"/>
        </a:p>
      </dgm:t>
    </dgm:pt>
    <dgm:pt modelId="{EF7BBCC7-4BF3-4DF2-9BBB-6A89DB276307}">
      <dgm:prSet phldrT="[Tekst]"/>
      <dgm:spPr/>
      <dgm:t>
        <a:bodyPr/>
        <a:lstStyle/>
        <a:p>
          <a:r>
            <a:rPr lang="hr-HR" dirty="0" smtClean="0"/>
            <a:t>sudjelovanje u aktivnostima uže i šire zajednice i druženje s drugim udrugama</a:t>
          </a:r>
          <a:endParaRPr lang="hr-HR" dirty="0"/>
        </a:p>
      </dgm:t>
    </dgm:pt>
    <dgm:pt modelId="{3DCC46B3-4508-4D29-9E03-321633815DA1}" type="parTrans" cxnId="{BE7EAF64-67C0-4AA7-BA74-EFED8EB2443D}">
      <dgm:prSet/>
      <dgm:spPr/>
      <dgm:t>
        <a:bodyPr/>
        <a:lstStyle/>
        <a:p>
          <a:endParaRPr lang="hr-HR"/>
        </a:p>
      </dgm:t>
    </dgm:pt>
    <dgm:pt modelId="{21982F29-364A-4BAA-815B-BB2846E55173}" type="sibTrans" cxnId="{BE7EAF64-67C0-4AA7-BA74-EFED8EB2443D}">
      <dgm:prSet/>
      <dgm:spPr/>
      <dgm:t>
        <a:bodyPr/>
        <a:lstStyle/>
        <a:p>
          <a:endParaRPr lang="hr-HR"/>
        </a:p>
      </dgm:t>
    </dgm:pt>
    <dgm:pt modelId="{2691A82B-7A0A-496C-AFFC-84E66BBFF5F4}">
      <dgm:prSet phldrT="[Tekst]"/>
      <dgm:spPr/>
      <dgm:t>
        <a:bodyPr/>
        <a:lstStyle/>
        <a:p>
          <a:r>
            <a:rPr lang="hr-HR" dirty="0" smtClean="0"/>
            <a:t>uređenje promotivnog izloga</a:t>
          </a:r>
          <a:endParaRPr lang="hr-HR" dirty="0"/>
        </a:p>
      </dgm:t>
    </dgm:pt>
    <dgm:pt modelId="{8E21CF46-3DD2-47CB-94DB-6B7AB17B6EAB}" type="parTrans" cxnId="{F8FC7C7D-0F2F-47D4-999D-9D7527B6779D}">
      <dgm:prSet/>
      <dgm:spPr/>
      <dgm:t>
        <a:bodyPr/>
        <a:lstStyle/>
        <a:p>
          <a:endParaRPr lang="hr-HR"/>
        </a:p>
      </dgm:t>
    </dgm:pt>
    <dgm:pt modelId="{44E1991C-C815-4FD4-BAD5-3968C7576AD5}" type="sibTrans" cxnId="{F8FC7C7D-0F2F-47D4-999D-9D7527B6779D}">
      <dgm:prSet/>
      <dgm:spPr/>
      <dgm:t>
        <a:bodyPr/>
        <a:lstStyle/>
        <a:p>
          <a:endParaRPr lang="hr-HR"/>
        </a:p>
      </dgm:t>
    </dgm:pt>
    <dgm:pt modelId="{4C6646CF-EBDC-4DED-9E77-AD5E1D65C37C}">
      <dgm:prSet phldrT="[Tekst]"/>
      <dgm:spPr/>
      <dgm:t>
        <a:bodyPr/>
        <a:lstStyle/>
        <a:p>
          <a:r>
            <a:rPr lang="hr-HR" dirty="0" smtClean="0"/>
            <a:t>obilježavanje značajnih datuma tokom godine</a:t>
          </a:r>
          <a:endParaRPr lang="hr-HR" dirty="0"/>
        </a:p>
      </dgm:t>
    </dgm:pt>
    <dgm:pt modelId="{FC144577-5EAA-4827-A4A3-89BBD3E49636}" type="parTrans" cxnId="{EE368381-70F2-431F-8AFB-4E53B4816261}">
      <dgm:prSet/>
      <dgm:spPr/>
      <dgm:t>
        <a:bodyPr/>
        <a:lstStyle/>
        <a:p>
          <a:endParaRPr lang="hr-HR"/>
        </a:p>
      </dgm:t>
    </dgm:pt>
    <dgm:pt modelId="{36EC0D15-6FE9-4202-A3F5-FBF3F8BE4668}" type="sibTrans" cxnId="{EE368381-70F2-431F-8AFB-4E53B4816261}">
      <dgm:prSet/>
      <dgm:spPr/>
      <dgm:t>
        <a:bodyPr/>
        <a:lstStyle/>
        <a:p>
          <a:endParaRPr lang="hr-HR"/>
        </a:p>
      </dgm:t>
    </dgm:pt>
    <dgm:pt modelId="{9FEC853B-5D3A-4499-ADF4-099675038CF8}">
      <dgm:prSet phldrT="[Tekst]"/>
      <dgm:spPr/>
      <dgm:t>
        <a:bodyPr/>
        <a:lstStyle/>
        <a:p>
          <a:r>
            <a:rPr lang="hr-HR" dirty="0" smtClean="0"/>
            <a:t>izleti</a:t>
          </a:r>
          <a:endParaRPr lang="hr-HR" dirty="0"/>
        </a:p>
      </dgm:t>
    </dgm:pt>
    <dgm:pt modelId="{8D702CDB-24A9-4BDB-B224-4B5307FFB974}" type="parTrans" cxnId="{4F0F781D-40FA-419A-82EB-67E5EE14E12A}">
      <dgm:prSet/>
      <dgm:spPr/>
      <dgm:t>
        <a:bodyPr/>
        <a:lstStyle/>
        <a:p>
          <a:endParaRPr lang="hr-HR"/>
        </a:p>
      </dgm:t>
    </dgm:pt>
    <dgm:pt modelId="{9AF10413-782D-4835-B5E0-99CC7FF545A4}" type="sibTrans" cxnId="{4F0F781D-40FA-419A-82EB-67E5EE14E12A}">
      <dgm:prSet/>
      <dgm:spPr/>
      <dgm:t>
        <a:bodyPr/>
        <a:lstStyle/>
        <a:p>
          <a:endParaRPr lang="hr-HR"/>
        </a:p>
      </dgm:t>
    </dgm:pt>
    <dgm:pt modelId="{D0375903-52CD-4660-A963-80EDE505F6A1}">
      <dgm:prSet phldrT="[Tekst]"/>
      <dgm:spPr/>
      <dgm:t>
        <a:bodyPr/>
        <a:lstStyle/>
        <a:p>
          <a:r>
            <a:rPr lang="hr-HR" dirty="0" smtClean="0"/>
            <a:t>izrada promotivne brošure</a:t>
          </a:r>
          <a:endParaRPr lang="hr-HR" dirty="0"/>
        </a:p>
      </dgm:t>
    </dgm:pt>
    <dgm:pt modelId="{7F153D09-7B86-4BC6-8A7F-067048EDD84C}" type="parTrans" cxnId="{1F86957B-3134-4BD4-93E4-3E7143DAFD5D}">
      <dgm:prSet/>
      <dgm:spPr/>
      <dgm:t>
        <a:bodyPr/>
        <a:lstStyle/>
        <a:p>
          <a:endParaRPr lang="hr-HR"/>
        </a:p>
      </dgm:t>
    </dgm:pt>
    <dgm:pt modelId="{8BC37353-853F-4FA3-9525-7D466BC241BE}" type="sibTrans" cxnId="{1F86957B-3134-4BD4-93E4-3E7143DAFD5D}">
      <dgm:prSet/>
      <dgm:spPr/>
      <dgm:t>
        <a:bodyPr/>
        <a:lstStyle/>
        <a:p>
          <a:endParaRPr lang="hr-HR"/>
        </a:p>
      </dgm:t>
    </dgm:pt>
    <dgm:pt modelId="{7AD147F3-7ED7-4E91-995E-6E10C2B391F9}">
      <dgm:prSet phldrT="[Tekst]"/>
      <dgm:spPr/>
      <dgm:t>
        <a:bodyPr/>
        <a:lstStyle/>
        <a:p>
          <a:r>
            <a:rPr lang="hr-HR" dirty="0" smtClean="0"/>
            <a:t>promocija volonterstva i uključivanje volontera u programske aktivnosti </a:t>
          </a:r>
          <a:endParaRPr lang="hr-HR" dirty="0"/>
        </a:p>
      </dgm:t>
    </dgm:pt>
    <dgm:pt modelId="{F6C8CEB0-B4D7-4DC1-9CE8-07827606E2EE}" type="parTrans" cxnId="{59473C32-4D40-4C19-8AB6-C8E07456C531}">
      <dgm:prSet/>
      <dgm:spPr/>
      <dgm:t>
        <a:bodyPr/>
        <a:lstStyle/>
        <a:p>
          <a:endParaRPr lang="hr-HR"/>
        </a:p>
      </dgm:t>
    </dgm:pt>
    <dgm:pt modelId="{A2CC6A11-7450-4C77-8E28-0FFD929B53E3}" type="sibTrans" cxnId="{59473C32-4D40-4C19-8AB6-C8E07456C531}">
      <dgm:prSet/>
      <dgm:spPr/>
      <dgm:t>
        <a:bodyPr/>
        <a:lstStyle/>
        <a:p>
          <a:endParaRPr lang="hr-HR"/>
        </a:p>
      </dgm:t>
    </dgm:pt>
    <dgm:pt modelId="{5BEA606F-0CC9-483A-9021-6B2F821A7DEC}">
      <dgm:prSet phldrT="[Tekst]"/>
      <dgm:spPr/>
      <dgm:t>
        <a:bodyPr/>
        <a:lstStyle/>
        <a:p>
          <a:r>
            <a:rPr lang="hr-HR" dirty="0" smtClean="0"/>
            <a:t>gosti tjedna</a:t>
          </a:r>
          <a:endParaRPr lang="hr-HR" dirty="0"/>
        </a:p>
      </dgm:t>
    </dgm:pt>
    <dgm:pt modelId="{A1DD05C8-E190-4E8A-BA8C-ACF71964A97A}" type="parTrans" cxnId="{C8F9F9D8-201A-4556-9056-B42EC772DA16}">
      <dgm:prSet/>
      <dgm:spPr/>
      <dgm:t>
        <a:bodyPr/>
        <a:lstStyle/>
        <a:p>
          <a:endParaRPr lang="hr-HR"/>
        </a:p>
      </dgm:t>
    </dgm:pt>
    <dgm:pt modelId="{C3C3A503-142E-47F7-B681-E3A9ADD29F85}" type="sibTrans" cxnId="{C8F9F9D8-201A-4556-9056-B42EC772DA16}">
      <dgm:prSet/>
      <dgm:spPr/>
      <dgm:t>
        <a:bodyPr/>
        <a:lstStyle/>
        <a:p>
          <a:endParaRPr lang="hr-HR"/>
        </a:p>
      </dgm:t>
    </dgm:pt>
    <dgm:pt modelId="{9C9FC65E-147E-4279-844B-285FF03EE476}" type="pres">
      <dgm:prSet presAssocID="{11A6520D-F339-4ABB-A173-6D90DDF628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AC89A4B-536E-4548-A558-D5A408A7ACA7}" type="pres">
      <dgm:prSet presAssocID="{EC2821AC-4E27-4CB7-8FDA-13DD3549A27A}" presName="parentText" presStyleLbl="node1" presStyleIdx="0" presStyleCnt="1" custScaleX="50137" custLinFactNeighborX="-5556" custLinFactNeighborY="-158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4DBD4A3-A1A4-4C60-A50C-B6F0D116AA4A}" type="pres">
      <dgm:prSet presAssocID="{EC2821AC-4E27-4CB7-8FDA-13DD3549A27A}" presName="childText" presStyleLbl="revTx" presStyleIdx="0" presStyleCnt="1" custLinFactNeighborY="1387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295F028-9D37-47A1-B6C7-E30A397AF805}" type="presOf" srcId="{CC139511-CC5B-4B15-8596-2CC72A21FE52}" destId="{74DBD4A3-A1A4-4C60-A50C-B6F0D116AA4A}" srcOrd="0" destOrd="9" presId="urn:microsoft.com/office/officeart/2005/8/layout/vList2"/>
    <dgm:cxn modelId="{48510056-EB8B-42C9-BADB-659296D66182}" type="presOf" srcId="{157B83CA-7F66-4752-A12F-56B2424ECA12}" destId="{74DBD4A3-A1A4-4C60-A50C-B6F0D116AA4A}" srcOrd="0" destOrd="1" presId="urn:microsoft.com/office/officeart/2005/8/layout/vList2"/>
    <dgm:cxn modelId="{EE368381-70F2-431F-8AFB-4E53B4816261}" srcId="{EC2821AC-4E27-4CB7-8FDA-13DD3549A27A}" destId="{4C6646CF-EBDC-4DED-9E77-AD5E1D65C37C}" srcOrd="5" destOrd="0" parTransId="{FC144577-5EAA-4827-A4A3-89BBD3E49636}" sibTransId="{36EC0D15-6FE9-4202-A3F5-FBF3F8BE4668}"/>
    <dgm:cxn modelId="{59473C32-4D40-4C19-8AB6-C8E07456C531}" srcId="{EC2821AC-4E27-4CB7-8FDA-13DD3549A27A}" destId="{7AD147F3-7ED7-4E91-995E-6E10C2B391F9}" srcOrd="8" destOrd="0" parTransId="{F6C8CEB0-B4D7-4DC1-9CE8-07827606E2EE}" sibTransId="{A2CC6A11-7450-4C77-8E28-0FFD929B53E3}"/>
    <dgm:cxn modelId="{B29C4F83-8EAD-44A6-A6B6-856A488B6B69}" type="presOf" srcId="{9FEC853B-5D3A-4499-ADF4-099675038CF8}" destId="{74DBD4A3-A1A4-4C60-A50C-B6F0D116AA4A}" srcOrd="0" destOrd="6" presId="urn:microsoft.com/office/officeart/2005/8/layout/vList2"/>
    <dgm:cxn modelId="{F8FC7C7D-0F2F-47D4-999D-9D7527B6779D}" srcId="{EC2821AC-4E27-4CB7-8FDA-13DD3549A27A}" destId="{2691A82B-7A0A-496C-AFFC-84E66BBFF5F4}" srcOrd="4" destOrd="0" parTransId="{8E21CF46-3DD2-47CB-94DB-6B7AB17B6EAB}" sibTransId="{44E1991C-C815-4FD4-BAD5-3968C7576AD5}"/>
    <dgm:cxn modelId="{56E3A579-C8E7-45C8-BFED-E37296B555E8}" type="presOf" srcId="{EF7BBCC7-4BF3-4DF2-9BBB-6A89DB276307}" destId="{74DBD4A3-A1A4-4C60-A50C-B6F0D116AA4A}" srcOrd="0" destOrd="3" presId="urn:microsoft.com/office/officeart/2005/8/layout/vList2"/>
    <dgm:cxn modelId="{FD95E7C9-50BE-45F8-9C27-99F3BB9DA655}" type="presOf" srcId="{4C6646CF-EBDC-4DED-9E77-AD5E1D65C37C}" destId="{74DBD4A3-A1A4-4C60-A50C-B6F0D116AA4A}" srcOrd="0" destOrd="5" presId="urn:microsoft.com/office/officeart/2005/8/layout/vList2"/>
    <dgm:cxn modelId="{E1B49ADF-906E-46CF-A3F8-B54B0B36C02A}" type="presOf" srcId="{A859E974-EC3A-476E-AE63-8F819C5A003D}" destId="{74DBD4A3-A1A4-4C60-A50C-B6F0D116AA4A}" srcOrd="0" destOrd="0" presId="urn:microsoft.com/office/officeart/2005/8/layout/vList2"/>
    <dgm:cxn modelId="{BE7EAF64-67C0-4AA7-BA74-EFED8EB2443D}" srcId="{EC2821AC-4E27-4CB7-8FDA-13DD3549A27A}" destId="{EF7BBCC7-4BF3-4DF2-9BBB-6A89DB276307}" srcOrd="3" destOrd="0" parTransId="{3DCC46B3-4508-4D29-9E03-321633815DA1}" sibTransId="{21982F29-364A-4BAA-815B-BB2846E55173}"/>
    <dgm:cxn modelId="{E596F33F-6AC3-48A6-B74A-18036892B704}" type="presOf" srcId="{11A6520D-F339-4ABB-A173-6D90DDF628D4}" destId="{9C9FC65E-147E-4279-844B-285FF03EE476}" srcOrd="0" destOrd="0" presId="urn:microsoft.com/office/officeart/2005/8/layout/vList2"/>
    <dgm:cxn modelId="{54437AD9-9201-446F-81E9-82E2617D3486}" srcId="{11A6520D-F339-4ABB-A173-6D90DDF628D4}" destId="{EC2821AC-4E27-4CB7-8FDA-13DD3549A27A}" srcOrd="0" destOrd="0" parTransId="{C7C5463D-5A93-4394-A516-B3A34666D854}" sibTransId="{E9E54F0A-78D7-4B73-BA5E-2C1C0536E4CC}"/>
    <dgm:cxn modelId="{C8F9F9D8-201A-4556-9056-B42EC772DA16}" srcId="{EC2821AC-4E27-4CB7-8FDA-13DD3549A27A}" destId="{5BEA606F-0CC9-483A-9021-6B2F821A7DEC}" srcOrd="2" destOrd="0" parTransId="{A1DD05C8-E190-4E8A-BA8C-ACF71964A97A}" sibTransId="{C3C3A503-142E-47F7-B681-E3A9ADD29F85}"/>
    <dgm:cxn modelId="{8AD03523-C071-4DAC-B89C-0ADA2EAC827C}" type="presOf" srcId="{EC2821AC-4E27-4CB7-8FDA-13DD3549A27A}" destId="{5AC89A4B-536E-4548-A558-D5A408A7ACA7}" srcOrd="0" destOrd="0" presId="urn:microsoft.com/office/officeart/2005/8/layout/vList2"/>
    <dgm:cxn modelId="{1F86957B-3134-4BD4-93E4-3E7143DAFD5D}" srcId="{EC2821AC-4E27-4CB7-8FDA-13DD3549A27A}" destId="{D0375903-52CD-4660-A963-80EDE505F6A1}" srcOrd="7" destOrd="0" parTransId="{7F153D09-7B86-4BC6-8A7F-067048EDD84C}" sibTransId="{8BC37353-853F-4FA3-9525-7D466BC241BE}"/>
    <dgm:cxn modelId="{4F0F781D-40FA-419A-82EB-67E5EE14E12A}" srcId="{EC2821AC-4E27-4CB7-8FDA-13DD3549A27A}" destId="{9FEC853B-5D3A-4499-ADF4-099675038CF8}" srcOrd="6" destOrd="0" parTransId="{8D702CDB-24A9-4BDB-B224-4B5307FFB974}" sibTransId="{9AF10413-782D-4835-B5E0-99CC7FF545A4}"/>
    <dgm:cxn modelId="{285C18DF-BE1A-4BE4-92AF-BBE105D658D5}" type="presOf" srcId="{7AD147F3-7ED7-4E91-995E-6E10C2B391F9}" destId="{74DBD4A3-A1A4-4C60-A50C-B6F0D116AA4A}" srcOrd="0" destOrd="8" presId="urn:microsoft.com/office/officeart/2005/8/layout/vList2"/>
    <dgm:cxn modelId="{5D7BD59D-20BF-474A-8ADE-0D6C9858434A}" type="presOf" srcId="{5BEA606F-0CC9-483A-9021-6B2F821A7DEC}" destId="{74DBD4A3-A1A4-4C60-A50C-B6F0D116AA4A}" srcOrd="0" destOrd="2" presId="urn:microsoft.com/office/officeart/2005/8/layout/vList2"/>
    <dgm:cxn modelId="{E2B9DEA8-2DDB-48B0-BA2A-459BDE651A1C}" srcId="{EC2821AC-4E27-4CB7-8FDA-13DD3549A27A}" destId="{157B83CA-7F66-4752-A12F-56B2424ECA12}" srcOrd="1" destOrd="0" parTransId="{A6214E16-845B-4232-8D41-48EB7FDCCFB7}" sibTransId="{74A4EF6A-2965-439C-B6D0-FB265FC5763E}"/>
    <dgm:cxn modelId="{2E80CF9B-EB9E-4E3A-9895-3FC085F9C6D8}" type="presOf" srcId="{2691A82B-7A0A-496C-AFFC-84E66BBFF5F4}" destId="{74DBD4A3-A1A4-4C60-A50C-B6F0D116AA4A}" srcOrd="0" destOrd="4" presId="urn:microsoft.com/office/officeart/2005/8/layout/vList2"/>
    <dgm:cxn modelId="{D1ED8107-CA23-4992-810C-A91F84A38C87}" srcId="{EC2821AC-4E27-4CB7-8FDA-13DD3549A27A}" destId="{A859E974-EC3A-476E-AE63-8F819C5A003D}" srcOrd="0" destOrd="0" parTransId="{D7EFFD89-988C-43F8-98D2-93D3C847BC8F}" sibTransId="{D3CD1B21-6744-49E4-98C0-AEC137A214E2}"/>
    <dgm:cxn modelId="{DF27E9D3-6516-452E-9EA5-67FB0144D818}" type="presOf" srcId="{D0375903-52CD-4660-A963-80EDE505F6A1}" destId="{74DBD4A3-A1A4-4C60-A50C-B6F0D116AA4A}" srcOrd="0" destOrd="7" presId="urn:microsoft.com/office/officeart/2005/8/layout/vList2"/>
    <dgm:cxn modelId="{2EEBE7BF-29B2-4CCD-92C1-0FE37C58298C}" srcId="{EC2821AC-4E27-4CB7-8FDA-13DD3549A27A}" destId="{CC139511-CC5B-4B15-8596-2CC72A21FE52}" srcOrd="9" destOrd="0" parTransId="{FF5600E5-6205-4066-962C-E29C344E0137}" sibTransId="{85AD5567-EAA5-4165-9AD4-904C14CD2860}"/>
    <dgm:cxn modelId="{10567FCE-A2E3-40BA-9651-4188C2CEA590}" type="presParOf" srcId="{9C9FC65E-147E-4279-844B-285FF03EE476}" destId="{5AC89A4B-536E-4548-A558-D5A408A7ACA7}" srcOrd="0" destOrd="0" presId="urn:microsoft.com/office/officeart/2005/8/layout/vList2"/>
    <dgm:cxn modelId="{BC8AD8C5-A349-4403-ADA5-F0BCCA21872C}" type="presParOf" srcId="{9C9FC65E-147E-4279-844B-285FF03EE476}" destId="{74DBD4A3-A1A4-4C60-A50C-B6F0D116AA4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8E2C1EE-FC39-4A98-A511-9E5663D336B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06880F-540B-49F3-8F65-3C187EC663B1}">
      <dgm:prSet phldrT="[Teks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hr-HR" dirty="0" smtClean="0"/>
            <a:t>Radio Zelina</a:t>
          </a:r>
        </a:p>
      </dgm:t>
    </dgm:pt>
    <dgm:pt modelId="{E40B002D-9BB4-4CD6-B03A-FCC93A209577}" type="parTrans" cxnId="{E9F8FC4C-9CA6-4DD7-B607-F767C0698817}">
      <dgm:prSet/>
      <dgm:spPr/>
      <dgm:t>
        <a:bodyPr/>
        <a:lstStyle/>
        <a:p>
          <a:endParaRPr lang="hr-HR"/>
        </a:p>
      </dgm:t>
    </dgm:pt>
    <dgm:pt modelId="{B2848914-FCF3-4086-8DB8-A6B5A3D6D15E}" type="sibTrans" cxnId="{E9F8FC4C-9CA6-4DD7-B607-F767C0698817}">
      <dgm:prSet/>
      <dgm:spPr/>
      <dgm:t>
        <a:bodyPr/>
        <a:lstStyle/>
        <a:p>
          <a:endParaRPr lang="hr-HR"/>
        </a:p>
      </dgm:t>
    </dgm:pt>
    <dgm:pt modelId="{30FEF9B1-4D0C-4578-84E0-391B975EA750}">
      <dgm:prSet phldrT="[Tekst]"/>
      <dgm:spPr/>
      <dgm:t>
        <a:bodyPr/>
        <a:lstStyle/>
        <a:p>
          <a:r>
            <a:rPr lang="hr-HR" dirty="0" smtClean="0"/>
            <a:t>HRT</a:t>
          </a:r>
        </a:p>
        <a:p>
          <a:r>
            <a:rPr lang="hr-HR" dirty="0" smtClean="0"/>
            <a:t>RTL</a:t>
          </a:r>
        </a:p>
        <a:p>
          <a:r>
            <a:rPr lang="hr-HR" dirty="0" smtClean="0"/>
            <a:t>Varaždinska TV</a:t>
          </a:r>
        </a:p>
        <a:p>
          <a:r>
            <a:rPr lang="hr-HR" dirty="0" smtClean="0"/>
            <a:t>Županijska kronika</a:t>
          </a:r>
        </a:p>
      </dgm:t>
    </dgm:pt>
    <dgm:pt modelId="{CA137C59-6B26-4CF3-8F4A-311DF8EB42A8}" type="parTrans" cxnId="{A9BAE26A-38E0-422C-9F6F-3CB54CFC3556}">
      <dgm:prSet/>
      <dgm:spPr/>
      <dgm:t>
        <a:bodyPr/>
        <a:lstStyle/>
        <a:p>
          <a:endParaRPr lang="hr-HR"/>
        </a:p>
      </dgm:t>
    </dgm:pt>
    <dgm:pt modelId="{DFF91E6E-8D5A-467A-89F3-0A985BEE76F8}" type="sibTrans" cxnId="{A9BAE26A-38E0-422C-9F6F-3CB54CFC3556}">
      <dgm:prSet/>
      <dgm:spPr/>
      <dgm:t>
        <a:bodyPr/>
        <a:lstStyle/>
        <a:p>
          <a:endParaRPr lang="hr-HR"/>
        </a:p>
      </dgm:t>
    </dgm:pt>
    <dgm:pt modelId="{DB15AFB5-4D06-49D6-A87A-161978AC18C0}">
      <dgm:prSet phldrT="[Teks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dirty="0" smtClean="0"/>
            <a:t>Prigorski glasnik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dirty="0" smtClean="0"/>
            <a:t>24 sata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dirty="0"/>
        </a:p>
      </dgm:t>
    </dgm:pt>
    <dgm:pt modelId="{B993CA07-9A33-4B26-B0C5-A68552D9AED5}" type="parTrans" cxnId="{4CF8E980-ADE1-4232-83A3-0AA3AFBC3A0C}">
      <dgm:prSet/>
      <dgm:spPr/>
      <dgm:t>
        <a:bodyPr/>
        <a:lstStyle/>
        <a:p>
          <a:endParaRPr lang="hr-HR"/>
        </a:p>
      </dgm:t>
    </dgm:pt>
    <dgm:pt modelId="{53158D47-1F47-4796-AD82-CD7B316D6410}" type="sibTrans" cxnId="{4CF8E980-ADE1-4232-83A3-0AA3AFBC3A0C}">
      <dgm:prSet/>
      <dgm:spPr/>
      <dgm:t>
        <a:bodyPr/>
        <a:lstStyle/>
        <a:p>
          <a:endParaRPr lang="hr-HR"/>
        </a:p>
      </dgm:t>
    </dgm:pt>
    <dgm:pt modelId="{90143DEA-20CE-4667-A6EA-7A242673F478}" type="pres">
      <dgm:prSet presAssocID="{78E2C1EE-FC39-4A98-A511-9E5663D336BA}" presName="linearFlow" presStyleCnt="0">
        <dgm:presLayoutVars>
          <dgm:dir/>
          <dgm:resizeHandles val="exact"/>
        </dgm:presLayoutVars>
      </dgm:prSet>
      <dgm:spPr/>
    </dgm:pt>
    <dgm:pt modelId="{34A3A563-EBC0-4B1B-8FCF-D4F92A962B4B}" type="pres">
      <dgm:prSet presAssocID="{8C06880F-540B-49F3-8F65-3C187EC663B1}" presName="composite" presStyleCnt="0"/>
      <dgm:spPr/>
    </dgm:pt>
    <dgm:pt modelId="{B02B6A17-689A-47B2-A300-C9F4051BE6E2}" type="pres">
      <dgm:prSet presAssocID="{8C06880F-540B-49F3-8F65-3C187EC663B1}" presName="imgShp" presStyleLbl="fgImgPlace1" presStyleIdx="0" presStyleCnt="3" custLinFactY="35926" custLinFactNeighborX="-29575" custLinFactNeighborY="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B51DF83E-F1A6-46E5-9659-587483271F19}" type="pres">
      <dgm:prSet presAssocID="{8C06880F-540B-49F3-8F65-3C187EC663B1}" presName="txShp" presStyleLbl="node1" presStyleIdx="0" presStyleCnt="3" custLinFactNeighborX="-176" custLinFactNeighborY="-16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616028B-22DB-412F-ACAC-38A394F81663}" type="pres">
      <dgm:prSet presAssocID="{B2848914-FCF3-4086-8DB8-A6B5A3D6D15E}" presName="spacing" presStyleCnt="0"/>
      <dgm:spPr/>
    </dgm:pt>
    <dgm:pt modelId="{C6A4CDDC-0C1C-4DCC-9E67-4E91AFE1CDC3}" type="pres">
      <dgm:prSet presAssocID="{30FEF9B1-4D0C-4578-84E0-391B975EA750}" presName="composite" presStyleCnt="0"/>
      <dgm:spPr/>
    </dgm:pt>
    <dgm:pt modelId="{879B5086-E242-43EA-A45B-D50E7CC1B4F6}" type="pres">
      <dgm:prSet presAssocID="{30FEF9B1-4D0C-4578-84E0-391B975EA750}" presName="imgShp" presStyleLbl="fgImgPlace1" presStyleIdx="1" presStyleCnt="3" custLinFactY="-25701" custLinFactNeighborX="-16398" custLinFactNeighborY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9B81462-313E-4C3E-ABBB-54AF5EE0A864}" type="pres">
      <dgm:prSet presAssocID="{30FEF9B1-4D0C-4578-84E0-391B975EA750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21B7CF9-D742-4DD0-8D87-268583112C28}" type="pres">
      <dgm:prSet presAssocID="{DFF91E6E-8D5A-467A-89F3-0A985BEE76F8}" presName="spacing" presStyleCnt="0"/>
      <dgm:spPr/>
    </dgm:pt>
    <dgm:pt modelId="{511FA20B-E199-4630-8BE1-8DDECC688CC9}" type="pres">
      <dgm:prSet presAssocID="{DB15AFB5-4D06-49D6-A87A-161978AC18C0}" presName="composite" presStyleCnt="0"/>
      <dgm:spPr/>
    </dgm:pt>
    <dgm:pt modelId="{EAE87093-B6D2-4BBD-8372-F0E8CA2029EA}" type="pres">
      <dgm:prSet presAssocID="{DB15AFB5-4D06-49D6-A87A-161978AC18C0}" presName="imgShp" presStyleLbl="fgImgPlace1" presStyleIdx="2" presStyleCnt="3" custLinFactNeighborX="-25183" custLinFactNeighborY="-51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4743B79F-33DE-44E5-9D03-B1BA1CA67104}" type="pres">
      <dgm:prSet presAssocID="{DB15AFB5-4D06-49D6-A87A-161978AC18C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4CF8E980-ADE1-4232-83A3-0AA3AFBC3A0C}" srcId="{78E2C1EE-FC39-4A98-A511-9E5663D336BA}" destId="{DB15AFB5-4D06-49D6-A87A-161978AC18C0}" srcOrd="2" destOrd="0" parTransId="{B993CA07-9A33-4B26-B0C5-A68552D9AED5}" sibTransId="{53158D47-1F47-4796-AD82-CD7B316D6410}"/>
    <dgm:cxn modelId="{B22C8CE7-F7CF-45D2-83BA-EC6F4CA8CA1D}" type="presOf" srcId="{78E2C1EE-FC39-4A98-A511-9E5663D336BA}" destId="{90143DEA-20CE-4667-A6EA-7A242673F478}" srcOrd="0" destOrd="0" presId="urn:microsoft.com/office/officeart/2005/8/layout/vList3"/>
    <dgm:cxn modelId="{A9BAE26A-38E0-422C-9F6F-3CB54CFC3556}" srcId="{78E2C1EE-FC39-4A98-A511-9E5663D336BA}" destId="{30FEF9B1-4D0C-4578-84E0-391B975EA750}" srcOrd="1" destOrd="0" parTransId="{CA137C59-6B26-4CF3-8F4A-311DF8EB42A8}" sibTransId="{DFF91E6E-8D5A-467A-89F3-0A985BEE76F8}"/>
    <dgm:cxn modelId="{E9F8FC4C-9CA6-4DD7-B607-F767C0698817}" srcId="{78E2C1EE-FC39-4A98-A511-9E5663D336BA}" destId="{8C06880F-540B-49F3-8F65-3C187EC663B1}" srcOrd="0" destOrd="0" parTransId="{E40B002D-9BB4-4CD6-B03A-FCC93A209577}" sibTransId="{B2848914-FCF3-4086-8DB8-A6B5A3D6D15E}"/>
    <dgm:cxn modelId="{1505A8C8-3D77-4D4C-A7C4-53CDD351E777}" type="presOf" srcId="{DB15AFB5-4D06-49D6-A87A-161978AC18C0}" destId="{4743B79F-33DE-44E5-9D03-B1BA1CA67104}" srcOrd="0" destOrd="0" presId="urn:microsoft.com/office/officeart/2005/8/layout/vList3"/>
    <dgm:cxn modelId="{59833DC9-E094-4CD7-9B6D-0BA80E6C3691}" type="presOf" srcId="{8C06880F-540B-49F3-8F65-3C187EC663B1}" destId="{B51DF83E-F1A6-46E5-9659-587483271F19}" srcOrd="0" destOrd="0" presId="urn:microsoft.com/office/officeart/2005/8/layout/vList3"/>
    <dgm:cxn modelId="{F3342946-6C68-4258-AB7D-AE211114B622}" type="presOf" srcId="{30FEF9B1-4D0C-4578-84E0-391B975EA750}" destId="{79B81462-313E-4C3E-ABBB-54AF5EE0A864}" srcOrd="0" destOrd="0" presId="urn:microsoft.com/office/officeart/2005/8/layout/vList3"/>
    <dgm:cxn modelId="{E8750657-8E06-4B08-B420-5C9A505D35A7}" type="presParOf" srcId="{90143DEA-20CE-4667-A6EA-7A242673F478}" destId="{34A3A563-EBC0-4B1B-8FCF-D4F92A962B4B}" srcOrd="0" destOrd="0" presId="urn:microsoft.com/office/officeart/2005/8/layout/vList3"/>
    <dgm:cxn modelId="{2F2357AD-A953-4AAC-999E-6554943A1B2B}" type="presParOf" srcId="{34A3A563-EBC0-4B1B-8FCF-D4F92A962B4B}" destId="{B02B6A17-689A-47B2-A300-C9F4051BE6E2}" srcOrd="0" destOrd="0" presId="urn:microsoft.com/office/officeart/2005/8/layout/vList3"/>
    <dgm:cxn modelId="{F34FC390-9844-4C0B-A3A0-89D1C098BB79}" type="presParOf" srcId="{34A3A563-EBC0-4B1B-8FCF-D4F92A962B4B}" destId="{B51DF83E-F1A6-46E5-9659-587483271F19}" srcOrd="1" destOrd="0" presId="urn:microsoft.com/office/officeart/2005/8/layout/vList3"/>
    <dgm:cxn modelId="{143C56D2-46EA-4E4D-BE80-30120ADC51C2}" type="presParOf" srcId="{90143DEA-20CE-4667-A6EA-7A242673F478}" destId="{C616028B-22DB-412F-ACAC-38A394F81663}" srcOrd="1" destOrd="0" presId="urn:microsoft.com/office/officeart/2005/8/layout/vList3"/>
    <dgm:cxn modelId="{6E9BA945-8E50-4B95-8B4F-B9DD011CE3D2}" type="presParOf" srcId="{90143DEA-20CE-4667-A6EA-7A242673F478}" destId="{C6A4CDDC-0C1C-4DCC-9E67-4E91AFE1CDC3}" srcOrd="2" destOrd="0" presId="urn:microsoft.com/office/officeart/2005/8/layout/vList3"/>
    <dgm:cxn modelId="{5CB1E8B4-E410-4C1E-A56D-B3E757477940}" type="presParOf" srcId="{C6A4CDDC-0C1C-4DCC-9E67-4E91AFE1CDC3}" destId="{879B5086-E242-43EA-A45B-D50E7CC1B4F6}" srcOrd="0" destOrd="0" presId="urn:microsoft.com/office/officeart/2005/8/layout/vList3"/>
    <dgm:cxn modelId="{DB69C112-E540-4D4F-ABEE-CF41632D4CB4}" type="presParOf" srcId="{C6A4CDDC-0C1C-4DCC-9E67-4E91AFE1CDC3}" destId="{79B81462-313E-4C3E-ABBB-54AF5EE0A864}" srcOrd="1" destOrd="0" presId="urn:microsoft.com/office/officeart/2005/8/layout/vList3"/>
    <dgm:cxn modelId="{DF5C5950-7670-4EA0-A1BF-F26519160B5B}" type="presParOf" srcId="{90143DEA-20CE-4667-A6EA-7A242673F478}" destId="{521B7CF9-D742-4DD0-8D87-268583112C28}" srcOrd="3" destOrd="0" presId="urn:microsoft.com/office/officeart/2005/8/layout/vList3"/>
    <dgm:cxn modelId="{7B0EDA26-219D-40EB-A9C0-5ADAEA351A06}" type="presParOf" srcId="{90143DEA-20CE-4667-A6EA-7A242673F478}" destId="{511FA20B-E199-4630-8BE1-8DDECC688CC9}" srcOrd="4" destOrd="0" presId="urn:microsoft.com/office/officeart/2005/8/layout/vList3"/>
    <dgm:cxn modelId="{38B7C33B-40F0-474F-A5A8-21BF753C0101}" type="presParOf" srcId="{511FA20B-E199-4630-8BE1-8DDECC688CC9}" destId="{EAE87093-B6D2-4BBD-8372-F0E8CA2029EA}" srcOrd="0" destOrd="0" presId="urn:microsoft.com/office/officeart/2005/8/layout/vList3"/>
    <dgm:cxn modelId="{192633FB-8DB0-43DA-9282-07BD4629F080}" type="presParOf" srcId="{511FA20B-E199-4630-8BE1-8DDECC688CC9}" destId="{4743B79F-33DE-44E5-9D03-B1BA1CA6710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00456-D87A-47DF-8E76-2062025875CB}">
      <dsp:nvSpPr>
        <dsp:cNvPr id="0" name=""/>
        <dsp:cNvSpPr/>
      </dsp:nvSpPr>
      <dsp:spPr>
        <a:xfrm>
          <a:off x="677737" y="0"/>
          <a:ext cx="7681021" cy="525658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D5E2A-4EBD-4F33-9988-686A5B1AE87F}">
      <dsp:nvSpPr>
        <dsp:cNvPr id="0" name=""/>
        <dsp:cNvSpPr/>
      </dsp:nvSpPr>
      <dsp:spPr>
        <a:xfrm>
          <a:off x="9707" y="1576975"/>
          <a:ext cx="2908622" cy="2102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poboljšanje kvalitete života</a:t>
          </a:r>
          <a:endParaRPr lang="hr-HR" sz="1700" kern="1200" dirty="0"/>
        </a:p>
      </dsp:txBody>
      <dsp:txXfrm>
        <a:off x="112349" y="1679617"/>
        <a:ext cx="2703338" cy="1897349"/>
      </dsp:txXfrm>
    </dsp:sp>
    <dsp:sp modelId="{C198D41B-F149-4B0F-B05C-FDD654083868}">
      <dsp:nvSpPr>
        <dsp:cNvPr id="0" name=""/>
        <dsp:cNvSpPr/>
      </dsp:nvSpPr>
      <dsp:spPr>
        <a:xfrm>
          <a:off x="3063936" y="1576975"/>
          <a:ext cx="2908622" cy="2102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integracija u zajednicu mladih i odraslih osoba s invaliditetom sa područja grada Sv. I. Zeline i općina </a:t>
          </a:r>
          <a:r>
            <a:rPr lang="hr-HR" sz="1700" kern="1200" dirty="0" err="1" smtClean="0"/>
            <a:t>Bedenica</a:t>
          </a:r>
          <a:r>
            <a:rPr lang="hr-HR" sz="1700" kern="1200" dirty="0" smtClean="0"/>
            <a:t>  i okolnih naselja </a:t>
          </a:r>
          <a:endParaRPr lang="hr-HR" sz="1700" kern="1200" dirty="0"/>
        </a:p>
      </dsp:txBody>
      <dsp:txXfrm>
        <a:off x="3166578" y="1679617"/>
        <a:ext cx="2703338" cy="1897349"/>
      </dsp:txXfrm>
    </dsp:sp>
    <dsp:sp modelId="{ED868AAA-0ABD-457B-A5BA-D82C063BE11F}">
      <dsp:nvSpPr>
        <dsp:cNvPr id="0" name=""/>
        <dsp:cNvSpPr/>
      </dsp:nvSpPr>
      <dsp:spPr>
        <a:xfrm>
          <a:off x="6118166" y="1576975"/>
          <a:ext cx="2908622" cy="2102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pružanje izvaninstitucionalnih  integrativnih socijalnih, radno-okupacijskih usluga i poludnevnog boravka </a:t>
          </a:r>
          <a:endParaRPr lang="hr-HR" sz="1700" kern="1200" dirty="0"/>
        </a:p>
      </dsp:txBody>
      <dsp:txXfrm>
        <a:off x="6220808" y="1679617"/>
        <a:ext cx="2703338" cy="1897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6E2D2-E80A-4C77-A1AF-C7009B1291F3}">
      <dsp:nvSpPr>
        <dsp:cNvPr id="0" name=""/>
        <dsp:cNvSpPr/>
      </dsp:nvSpPr>
      <dsp:spPr>
        <a:xfrm>
          <a:off x="-5168961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8D770C-2489-44A3-BC59-7904FF66ABB2}">
      <dsp:nvSpPr>
        <dsp:cNvPr id="0" name=""/>
        <dsp:cNvSpPr/>
      </dsp:nvSpPr>
      <dsp:spPr>
        <a:xfrm>
          <a:off x="634593" y="457200"/>
          <a:ext cx="7531912" cy="914400"/>
        </a:xfrm>
        <a:prstGeom prst="rect">
          <a:avLst/>
        </a:prstGeom>
        <a:gradFill rotWithShape="1">
          <a:gsLst>
            <a:gs pos="0">
              <a:schemeClr val="accent2">
                <a:tint val="60000"/>
                <a:satMod val="160000"/>
              </a:schemeClr>
            </a:gs>
            <a:gs pos="46000">
              <a:schemeClr val="accent2">
                <a:tint val="86000"/>
                <a:satMod val="160000"/>
              </a:schemeClr>
            </a:gs>
            <a:gs pos="100000">
              <a:schemeClr val="accent2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2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725805" tIns="45720" rIns="45720" bIns="45720" numCol="1" spcCol="1270" anchor="ctr" anchorCtr="0">
          <a:noAutofit/>
        </a:bodyPr>
        <a:lstStyle/>
        <a:p>
          <a:pPr marR="0" lvl="0" algn="l" defTabSz="8001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</a:pPr>
          <a:r>
            <a:rPr kumimoji="0" lang="hr-HR" sz="1800" b="0" i="0" u="none" strike="noStrike" kern="1200" cap="none" normalizeH="0" baseline="0" dirty="0" smtClean="0">
              <a:ln/>
              <a:effectLst/>
              <a:latin typeface="Verdana" pitchFamily="34" charset="0"/>
              <a:cs typeface="Arial" pitchFamily="34" charset="0"/>
            </a:rPr>
            <a:t>Upravljanje programom i jačanje kapaciteta udruge</a:t>
          </a:r>
          <a:endParaRPr lang="hr-HR" sz="1800" kern="1200" dirty="0"/>
        </a:p>
      </dsp:txBody>
      <dsp:txXfrm>
        <a:off x="634593" y="457200"/>
        <a:ext cx="7531912" cy="914400"/>
      </dsp:txXfrm>
    </dsp:sp>
    <dsp:sp modelId="{B67DAF7F-5DAE-4C6D-9137-B5A1CEA1D36E}">
      <dsp:nvSpPr>
        <dsp:cNvPr id="0" name=""/>
        <dsp:cNvSpPr/>
      </dsp:nvSpPr>
      <dsp:spPr>
        <a:xfrm>
          <a:off x="63093" y="342900"/>
          <a:ext cx="1143000" cy="1143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84C8F-6AFA-4189-B737-46C7271C737D}">
      <dsp:nvSpPr>
        <dsp:cNvPr id="0" name=""/>
        <dsp:cNvSpPr/>
      </dsp:nvSpPr>
      <dsp:spPr>
        <a:xfrm>
          <a:off x="966978" y="1828800"/>
          <a:ext cx="7199528" cy="914400"/>
        </a:xfrm>
        <a:prstGeom prst="rect">
          <a:avLst/>
        </a:prstGeom>
        <a:gradFill rotWithShape="1">
          <a:gsLst>
            <a:gs pos="0">
              <a:schemeClr val="accent2">
                <a:tint val="60000"/>
                <a:satMod val="160000"/>
              </a:schemeClr>
            </a:gs>
            <a:gs pos="46000">
              <a:schemeClr val="accent2">
                <a:tint val="86000"/>
                <a:satMod val="160000"/>
              </a:schemeClr>
            </a:gs>
            <a:gs pos="100000">
              <a:schemeClr val="accent2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2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725805" tIns="45720" rIns="45720" bIns="45720" numCol="1" spcCol="1270" anchor="ctr" anchorCtr="0">
          <a:noAutofit/>
        </a:bodyPr>
        <a:lstStyle/>
        <a:p>
          <a:pPr marR="0" lvl="0" algn="l" defTabSz="8001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</a:pPr>
          <a:r>
            <a:rPr kumimoji="0" lang="hr-HR" sz="1800" b="0" i="0" u="none" strike="noStrike" kern="1200" cap="none" normalizeH="0" baseline="0" dirty="0" smtClean="0">
              <a:ln/>
              <a:effectLst/>
              <a:latin typeface="Verdana" pitchFamily="34" charset="0"/>
              <a:cs typeface="Arial" pitchFamily="34" charset="0"/>
            </a:rPr>
            <a:t>Osnaživanje i informiranje roditelja i korisnika u svrhu poticanja samostalnosti korisnika, ostvarenja njihovih punih mogućnosti i prava </a:t>
          </a:r>
          <a:endParaRPr lang="hr-HR" sz="1400" kern="1200" dirty="0"/>
        </a:p>
      </dsp:txBody>
      <dsp:txXfrm>
        <a:off x="966978" y="1828800"/>
        <a:ext cx="7199528" cy="914400"/>
      </dsp:txXfrm>
    </dsp:sp>
    <dsp:sp modelId="{473F5EF8-7A1E-4283-ACD1-B4CBC8434CEC}">
      <dsp:nvSpPr>
        <dsp:cNvPr id="0" name=""/>
        <dsp:cNvSpPr/>
      </dsp:nvSpPr>
      <dsp:spPr>
        <a:xfrm>
          <a:off x="395478" y="1714500"/>
          <a:ext cx="1143000" cy="1143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54E71-05F7-4A01-A7A5-D0C06C9390AA}">
      <dsp:nvSpPr>
        <dsp:cNvPr id="0" name=""/>
        <dsp:cNvSpPr/>
      </dsp:nvSpPr>
      <dsp:spPr>
        <a:xfrm>
          <a:off x="634593" y="3200400"/>
          <a:ext cx="7531912" cy="914400"/>
        </a:xfrm>
        <a:prstGeom prst="rect">
          <a:avLst/>
        </a:prstGeom>
        <a:gradFill rotWithShape="1">
          <a:gsLst>
            <a:gs pos="0">
              <a:schemeClr val="accent2">
                <a:tint val="60000"/>
                <a:satMod val="160000"/>
              </a:schemeClr>
            </a:gs>
            <a:gs pos="46000">
              <a:schemeClr val="accent2">
                <a:tint val="86000"/>
                <a:satMod val="160000"/>
              </a:schemeClr>
            </a:gs>
            <a:gs pos="100000">
              <a:schemeClr val="accent2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2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725805" tIns="45720" rIns="45720" bIns="45720" numCol="1" spcCol="1270" anchor="ctr" anchorCtr="0">
          <a:noAutofit/>
        </a:bodyPr>
        <a:lstStyle/>
        <a:p>
          <a:pPr marR="0" lvl="0" algn="l" defTabSz="8001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</a:pPr>
          <a:r>
            <a:rPr kumimoji="0" lang="hr-HR" sz="1800" b="0" i="0" u="none" strike="noStrike" kern="1200" cap="none" normalizeH="0" baseline="0" dirty="0" smtClean="0">
              <a:ln/>
              <a:effectLst/>
              <a:latin typeface="Verdana" pitchFamily="34" charset="0"/>
              <a:cs typeface="Arial" pitchFamily="34" charset="0"/>
            </a:rPr>
            <a:t>Integracija korisnika u društvenu zajednicu uz primjereniji i aktivniji život u zajednici</a:t>
          </a:r>
          <a:endParaRPr lang="hr-HR" sz="1800" kern="1200" dirty="0"/>
        </a:p>
      </dsp:txBody>
      <dsp:txXfrm>
        <a:off x="634593" y="3200400"/>
        <a:ext cx="7531912" cy="914400"/>
      </dsp:txXfrm>
    </dsp:sp>
    <dsp:sp modelId="{22F9B140-4D45-4E9C-9EC8-0C880BD0588E}">
      <dsp:nvSpPr>
        <dsp:cNvPr id="0" name=""/>
        <dsp:cNvSpPr/>
      </dsp:nvSpPr>
      <dsp:spPr>
        <a:xfrm>
          <a:off x="63093" y="3086100"/>
          <a:ext cx="1143000" cy="1143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97F49-39F7-42C5-BA4E-C7EA19544A41}" type="datetimeFigureOut">
              <a:rPr lang="hr-HR" smtClean="0"/>
              <a:t>6.6.2014.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20B1E-A165-4902-9B10-DA14A1A12E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14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0B1E-A165-4902-9B10-DA14A1A12E85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4311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0B1E-A165-4902-9B10-DA14A1A12E85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5979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0B1E-A165-4902-9B10-DA14A1A12E85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003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Jednakokračni trokut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28" name="Rezervirano mjesto datum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1377C3D-7BB2-4D23-9D10-616807B37D36}" type="datetimeFigureOut">
              <a:rPr lang="sr-Latn-CS" smtClean="0"/>
              <a:t>6.6.2014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hr-HR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6.6.2014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6.6.2014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1377C3D-7BB2-4D23-9D10-616807B37D36}" type="datetimeFigureOut">
              <a:rPr lang="sr-Latn-CS" smtClean="0"/>
              <a:t>6.6.2014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 trokut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Jednakokračni trokut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1377C3D-7BB2-4D23-9D10-616807B37D36}" type="datetimeFigureOut">
              <a:rPr lang="sr-Latn-CS" smtClean="0"/>
              <a:t>6.6.2014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  <p:cxnSp>
        <p:nvCxnSpPr>
          <p:cNvPr id="11" name="Ravni poveznik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1377C3D-7BB2-4D23-9D10-616807B37D36}" type="datetimeFigureOut">
              <a:rPr lang="sr-Latn-CS" smtClean="0"/>
              <a:t>6.6.2014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1377C3D-7BB2-4D23-9D10-616807B37D36}" type="datetimeFigureOut">
              <a:rPr lang="sr-Latn-CS" smtClean="0"/>
              <a:t>6.6.2014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6.6.2014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1377C3D-7BB2-4D23-9D10-616807B37D36}" type="datetimeFigureOut">
              <a:rPr lang="sr-Latn-CS" smtClean="0"/>
              <a:t>6.6.2014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1377C3D-7BB2-4D23-9D10-616807B37D36}" type="datetimeFigureOut">
              <a:rPr lang="sr-Latn-CS" smtClean="0"/>
              <a:t>6.6.2014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Kliknite ikonu da biste dodali  sliku</a:t>
            </a:r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1377C3D-7BB2-4D23-9D10-616807B37D36}" type="datetimeFigureOut">
              <a:rPr lang="sr-Latn-CS" smtClean="0"/>
              <a:t>6.6.2014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 trokut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1377C3D-7BB2-4D23-9D10-616807B37D36}" type="datetimeFigureOut">
              <a:rPr lang="sr-Latn-CS" smtClean="0"/>
              <a:t>6.6.2014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51520" y="3429000"/>
            <a:ext cx="8062912" cy="1470025"/>
          </a:xfrm>
        </p:spPr>
        <p:txBody>
          <a:bodyPr/>
          <a:lstStyle/>
          <a:p>
            <a:pPr algn="ctr"/>
            <a:r>
              <a:rPr lang="hr-HR" b="1" dirty="0" smtClean="0">
                <a:latin typeface="Berlin Sans FB" pitchFamily="34" charset="0"/>
              </a:rPr>
              <a:t>UDRUGA SRCE</a:t>
            </a:r>
            <a:endParaRPr lang="hr-HR" b="1" dirty="0">
              <a:latin typeface="Berlin Sans FB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-252536" y="5089376"/>
            <a:ext cx="8062912" cy="1752600"/>
          </a:xfrm>
        </p:spPr>
        <p:txBody>
          <a:bodyPr/>
          <a:lstStyle/>
          <a:p>
            <a:r>
              <a:rPr lang="hr-HR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hr-HR" sz="32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Udruga djece s teškoćama u razvoju, osoba s invaliditetom i njihovih obitelji</a:t>
            </a:r>
          </a:p>
          <a:p>
            <a:endParaRPr lang="hr-H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9" y="-6571"/>
            <a:ext cx="8858250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21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Prioritet: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/>
          <a:lstStyle/>
          <a:p>
            <a:r>
              <a:rPr lang="hr-HR" i="1" dirty="0"/>
              <a:t>r</a:t>
            </a:r>
            <a:r>
              <a:rPr lang="hr-HR" i="1" dirty="0" smtClean="0"/>
              <a:t>azvoj prioritetnih izvaninstitucionalnih usluga socijalne skrbi u lokalnoj zajednici u kojoj korisnici žive s ciljem </a:t>
            </a:r>
            <a:r>
              <a:rPr lang="hr-HR" i="1" dirty="0" err="1" smtClean="0"/>
              <a:t>deinstitucionalizacije</a:t>
            </a:r>
            <a:r>
              <a:rPr lang="hr-HR" i="1" dirty="0" smtClean="0"/>
              <a:t> i povećanja socijalnog uključivanja korisnika</a:t>
            </a:r>
          </a:p>
          <a:p>
            <a:r>
              <a:rPr lang="hr-HR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Ciljana skupina: </a:t>
            </a:r>
          </a:p>
          <a:p>
            <a:pPr>
              <a:buFont typeface="Wingdings" pitchFamily="2" charset="2"/>
              <a:buChar char="q"/>
            </a:pPr>
            <a:r>
              <a:rPr lang="hr-HR" i="1" dirty="0" smtClean="0"/>
              <a:t>djeca s teškoćama u razvoju i mladi s invaliditetom</a:t>
            </a:r>
          </a:p>
          <a:p>
            <a:pPr>
              <a:buFont typeface="Wingdings" pitchFamily="2" charset="2"/>
              <a:buChar char="q"/>
            </a:pPr>
            <a:r>
              <a:rPr lang="hr-HR" i="1" dirty="0" smtClean="0"/>
              <a:t>odrasle osobe s invaliditetom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22688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/>
              <a:t>Opći ciljevi :</a:t>
            </a:r>
            <a:br>
              <a:rPr lang="hr-HR" b="1" i="1" dirty="0"/>
            </a:br>
            <a:endParaRPr lang="hr-HR" b="1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dirty="0"/>
          </a:p>
          <a:p>
            <a:endParaRPr lang="hr-HR" dirty="0"/>
          </a:p>
        </p:txBody>
      </p:sp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2010210295"/>
              </p:ext>
            </p:extLst>
          </p:nvPr>
        </p:nvGraphicFramePr>
        <p:xfrm>
          <a:off x="107504" y="1052736"/>
          <a:ext cx="903649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832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Specifični ciljevi</a:t>
            </a: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7603989"/>
              </p:ext>
            </p:extLst>
          </p:nvPr>
        </p:nvGraphicFramePr>
        <p:xfrm>
          <a:off x="467544" y="1196752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01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i="1" dirty="0" smtClean="0"/>
              <a:t>Stručni suradnici na programu kroz tri godine</a:t>
            </a:r>
            <a:endParaRPr lang="hr-HR" sz="36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hr-HR" b="1" i="1" dirty="0"/>
              <a:t>Đurđa </a:t>
            </a:r>
            <a:r>
              <a:rPr lang="hr-HR" b="1" i="1" dirty="0" err="1"/>
              <a:t>Penava</a:t>
            </a:r>
            <a:r>
              <a:rPr lang="hr-HR" b="1" i="1" dirty="0"/>
              <a:t>, </a:t>
            </a:r>
            <a:r>
              <a:rPr lang="hr-HR" i="1" dirty="0"/>
              <a:t>koordinator rada Udruge voditelj administracije i financijskog </a:t>
            </a:r>
            <a:r>
              <a:rPr lang="hr-HR" i="1" dirty="0" smtClean="0"/>
              <a:t>poslovanja</a:t>
            </a:r>
          </a:p>
          <a:p>
            <a:r>
              <a:rPr lang="hr-HR" b="1" i="1" dirty="0"/>
              <a:t>Draženka </a:t>
            </a:r>
            <a:r>
              <a:rPr lang="hr-HR" b="1" i="1" dirty="0" err="1"/>
              <a:t>Miklobušec</a:t>
            </a:r>
            <a:r>
              <a:rPr lang="hr-HR" b="1" i="1" dirty="0"/>
              <a:t>, </a:t>
            </a:r>
            <a:r>
              <a:rPr lang="hr-HR" i="1" dirty="0" err="1"/>
              <a:t>mag</a:t>
            </a:r>
            <a:r>
              <a:rPr lang="hr-HR" i="1" dirty="0"/>
              <a:t>. </a:t>
            </a:r>
            <a:r>
              <a:rPr lang="hr-HR" i="1" dirty="0" err="1"/>
              <a:t>act</a:t>
            </a:r>
            <a:r>
              <a:rPr lang="hr-HR" i="1" dirty="0"/>
              <a:t>. soc.  </a:t>
            </a:r>
            <a:endParaRPr lang="hr-HR" i="1" dirty="0" smtClean="0"/>
          </a:p>
          <a:p>
            <a:r>
              <a:rPr lang="hr-HR" b="1" i="1" dirty="0"/>
              <a:t>Renata </a:t>
            </a:r>
            <a:r>
              <a:rPr lang="hr-HR" b="1" i="1" dirty="0" err="1"/>
              <a:t>Smrečki</a:t>
            </a:r>
            <a:r>
              <a:rPr lang="hr-HR" b="1" i="1" dirty="0"/>
              <a:t>, </a:t>
            </a:r>
            <a:r>
              <a:rPr lang="hr-HR" i="1" dirty="0" smtClean="0"/>
              <a:t>prof. logoped</a:t>
            </a:r>
          </a:p>
          <a:p>
            <a:r>
              <a:rPr lang="hr-HR" b="1" i="1" dirty="0"/>
              <a:t>Vlado </a:t>
            </a:r>
            <a:r>
              <a:rPr lang="hr-HR" b="1" i="1" dirty="0" err="1"/>
              <a:t>Biršl</a:t>
            </a:r>
            <a:r>
              <a:rPr lang="hr-HR" b="1" i="1" dirty="0"/>
              <a:t>, </a:t>
            </a:r>
            <a:r>
              <a:rPr lang="hr-HR" i="1" dirty="0" smtClean="0"/>
              <a:t>vozač, domar</a:t>
            </a:r>
          </a:p>
          <a:p>
            <a:r>
              <a:rPr lang="hr-HR" b="1" i="1" dirty="0"/>
              <a:t>Maja Babin </a:t>
            </a:r>
            <a:r>
              <a:rPr lang="hr-HR" b="1" i="1" dirty="0" err="1"/>
              <a:t>Štefanac</a:t>
            </a:r>
            <a:r>
              <a:rPr lang="hr-HR" b="1" i="1" dirty="0"/>
              <a:t>, </a:t>
            </a:r>
            <a:r>
              <a:rPr lang="hr-HR" i="1" dirty="0" err="1"/>
              <a:t>mag</a:t>
            </a:r>
            <a:r>
              <a:rPr lang="hr-HR" i="1" dirty="0"/>
              <a:t>. </a:t>
            </a:r>
            <a:r>
              <a:rPr lang="hr-HR" i="1" dirty="0" err="1"/>
              <a:t>rehab</a:t>
            </a:r>
            <a:r>
              <a:rPr lang="hr-HR" i="1" dirty="0"/>
              <a:t>. </a:t>
            </a:r>
            <a:r>
              <a:rPr lang="hr-HR" i="1" dirty="0" err="1"/>
              <a:t>educ</a:t>
            </a:r>
            <a:r>
              <a:rPr lang="hr-HR" i="1" dirty="0"/>
              <a:t>.  </a:t>
            </a:r>
            <a:endParaRPr lang="hr-HR" i="1" dirty="0" smtClean="0"/>
          </a:p>
          <a:p>
            <a:r>
              <a:rPr lang="hr-HR" b="1" i="1" dirty="0" smtClean="0"/>
              <a:t>Marina </a:t>
            </a:r>
            <a:r>
              <a:rPr lang="hr-HR" b="1" i="1" dirty="0" err="1" smtClean="0"/>
              <a:t>Sakmardi</a:t>
            </a:r>
            <a:r>
              <a:rPr lang="hr-HR" b="1" i="1" dirty="0" smtClean="0"/>
              <a:t> ,</a:t>
            </a:r>
            <a:r>
              <a:rPr lang="hr-HR" i="1" dirty="0" err="1" smtClean="0"/>
              <a:t>bacc</a:t>
            </a:r>
            <a:r>
              <a:rPr lang="hr-HR" i="1" dirty="0" smtClean="0"/>
              <a:t>. </a:t>
            </a:r>
            <a:r>
              <a:rPr lang="hr-HR" i="1" dirty="0" err="1" smtClean="0"/>
              <a:t>physioth</a:t>
            </a:r>
            <a:r>
              <a:rPr lang="hr-HR" i="1" dirty="0"/>
              <a:t>.</a:t>
            </a:r>
            <a:r>
              <a:rPr lang="hr-HR" i="1" dirty="0" smtClean="0"/>
              <a:t> </a:t>
            </a:r>
          </a:p>
          <a:p>
            <a:r>
              <a:rPr lang="hr-HR" b="1" i="1" dirty="0"/>
              <a:t>Jelena Kovačević, </a:t>
            </a:r>
            <a:r>
              <a:rPr lang="hr-HR" i="1" dirty="0" smtClean="0"/>
              <a:t>mag.prim.educ.</a:t>
            </a:r>
          </a:p>
          <a:p>
            <a:r>
              <a:rPr lang="hr-HR" b="1" i="1" dirty="0"/>
              <a:t>Mara </a:t>
            </a:r>
            <a:r>
              <a:rPr lang="hr-HR" b="1" i="1" dirty="0" err="1"/>
              <a:t>Juroš</a:t>
            </a:r>
            <a:r>
              <a:rPr lang="hr-HR" b="1" i="1" dirty="0"/>
              <a:t>,</a:t>
            </a:r>
            <a:r>
              <a:rPr lang="hr-HR" i="1" dirty="0"/>
              <a:t> </a:t>
            </a:r>
            <a:r>
              <a:rPr lang="hr-HR" i="1" dirty="0" err="1"/>
              <a:t>bacc</a:t>
            </a:r>
            <a:r>
              <a:rPr lang="hr-HR" i="1" dirty="0"/>
              <a:t>. </a:t>
            </a:r>
            <a:r>
              <a:rPr lang="hr-HR" i="1" dirty="0" err="1"/>
              <a:t>therap</a:t>
            </a:r>
            <a:r>
              <a:rPr lang="hr-HR" i="1" dirty="0"/>
              <a:t>. </a:t>
            </a:r>
            <a:r>
              <a:rPr lang="hr-HR" i="1" dirty="0" err="1"/>
              <a:t>occup</a:t>
            </a:r>
            <a:r>
              <a:rPr lang="hr-HR" i="1" dirty="0" smtClean="0"/>
              <a:t>.</a:t>
            </a:r>
          </a:p>
          <a:p>
            <a:r>
              <a:rPr lang="hr-HR" b="1" i="1" dirty="0" smtClean="0"/>
              <a:t>Marija </a:t>
            </a:r>
            <a:r>
              <a:rPr lang="hr-HR" b="1" i="1" dirty="0" err="1"/>
              <a:t>Ćališ</a:t>
            </a:r>
            <a:r>
              <a:rPr lang="hr-HR" b="1" i="1" dirty="0"/>
              <a:t>,</a:t>
            </a:r>
            <a:r>
              <a:rPr lang="hr-HR" i="1" dirty="0"/>
              <a:t> </a:t>
            </a:r>
            <a:r>
              <a:rPr lang="hr-HR" i="1" dirty="0" err="1" smtClean="0"/>
              <a:t>bacc</a:t>
            </a:r>
            <a:r>
              <a:rPr lang="hr-HR" i="1" dirty="0" smtClean="0"/>
              <a:t>. </a:t>
            </a:r>
            <a:r>
              <a:rPr lang="hr-HR" i="1" dirty="0" err="1" smtClean="0"/>
              <a:t>phil</a:t>
            </a:r>
            <a:r>
              <a:rPr lang="hr-HR" i="1" dirty="0" smtClean="0"/>
              <a:t>. et relig.  </a:t>
            </a:r>
          </a:p>
          <a:p>
            <a:r>
              <a:rPr lang="hr-HR" b="1" i="1" dirty="0" smtClean="0"/>
              <a:t>Marija </a:t>
            </a:r>
            <a:r>
              <a:rPr lang="hr-HR" b="1" i="1" dirty="0" err="1" smtClean="0"/>
              <a:t>Dugac</a:t>
            </a:r>
            <a:r>
              <a:rPr lang="hr-HR" b="1" i="1" dirty="0" smtClean="0"/>
              <a:t>, </a:t>
            </a:r>
            <a:r>
              <a:rPr lang="hr-HR" i="1" dirty="0" smtClean="0"/>
              <a:t>studentica soc. rada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48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/>
              <a:t>Ugovoreni suradnici kroz tri godine</a:t>
            </a:r>
            <a:endParaRPr lang="hr-HR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2400" b="1" i="1" dirty="0" smtClean="0">
                <a:latin typeface="+mj-lt"/>
              </a:rPr>
              <a:t>Antonio </a:t>
            </a:r>
            <a:r>
              <a:rPr lang="hr-HR" sz="2400" b="1" i="1" dirty="0">
                <a:latin typeface="+mj-lt"/>
              </a:rPr>
              <a:t>Radoš, </a:t>
            </a:r>
            <a:r>
              <a:rPr lang="hr-HR" sz="2400" i="1" dirty="0">
                <a:latin typeface="+mj-lt"/>
              </a:rPr>
              <a:t>student Filozofskog fakulteta, sveučilišni </a:t>
            </a:r>
            <a:r>
              <a:rPr lang="hr-HR" sz="2400" i="1" dirty="0" err="1">
                <a:latin typeface="+mj-lt"/>
              </a:rPr>
              <a:t>prvostupnik</a:t>
            </a:r>
            <a:r>
              <a:rPr lang="hr-HR" sz="2400" i="1" dirty="0">
                <a:latin typeface="+mj-lt"/>
              </a:rPr>
              <a:t> psihologije</a:t>
            </a:r>
            <a:r>
              <a:rPr lang="hr-HR" sz="2400" b="1" i="1" dirty="0">
                <a:latin typeface="+mj-lt"/>
              </a:rPr>
              <a:t> </a:t>
            </a:r>
            <a:endParaRPr lang="hr-HR" sz="2400" b="1" i="1" dirty="0" smtClean="0">
              <a:latin typeface="+mj-lt"/>
            </a:endParaRPr>
          </a:p>
          <a:p>
            <a:r>
              <a:rPr lang="hr-HR" sz="2400" b="1" i="1" dirty="0">
                <a:latin typeface="+mj-lt"/>
              </a:rPr>
              <a:t>Jelena </a:t>
            </a:r>
            <a:r>
              <a:rPr lang="hr-HR" sz="2400" b="1" i="1" dirty="0" err="1">
                <a:latin typeface="+mj-lt"/>
              </a:rPr>
              <a:t>Ćališ</a:t>
            </a:r>
            <a:r>
              <a:rPr lang="hr-HR" sz="2400" b="1" i="1" dirty="0">
                <a:latin typeface="+mj-lt"/>
              </a:rPr>
              <a:t>,</a:t>
            </a:r>
            <a:r>
              <a:rPr lang="hr-HR" sz="2400" i="1" dirty="0">
                <a:latin typeface="+mj-lt"/>
              </a:rPr>
              <a:t>magistra edukacijske </a:t>
            </a:r>
            <a:r>
              <a:rPr lang="hr-HR" sz="2400" i="1" dirty="0" smtClean="0">
                <a:latin typeface="+mj-lt"/>
              </a:rPr>
              <a:t>rehabilitacije</a:t>
            </a:r>
          </a:p>
          <a:p>
            <a:r>
              <a:rPr lang="hr-HR" sz="2400" b="1" i="1" dirty="0">
                <a:latin typeface="+mj-lt"/>
              </a:rPr>
              <a:t>Damir Galić,</a:t>
            </a:r>
            <a:r>
              <a:rPr lang="hr-HR" sz="2400" i="1" dirty="0">
                <a:latin typeface="+mj-lt"/>
              </a:rPr>
              <a:t> </a:t>
            </a:r>
            <a:r>
              <a:rPr lang="hr-HR" sz="2400" i="1" dirty="0" err="1">
                <a:latin typeface="+mj-lt"/>
              </a:rPr>
              <a:t>Halliwick</a:t>
            </a:r>
            <a:r>
              <a:rPr lang="hr-HR" sz="2400" i="1" dirty="0">
                <a:latin typeface="+mj-lt"/>
              </a:rPr>
              <a:t> terapeut </a:t>
            </a:r>
            <a:endParaRPr lang="hr-HR" sz="2400" i="1" dirty="0" smtClean="0">
              <a:latin typeface="+mj-lt"/>
            </a:endParaRPr>
          </a:p>
          <a:p>
            <a:r>
              <a:rPr lang="hr-HR" sz="2400" b="1" i="1" dirty="0">
                <a:latin typeface="+mj-lt"/>
              </a:rPr>
              <a:t>Marija </a:t>
            </a:r>
            <a:r>
              <a:rPr lang="hr-HR" sz="2400" b="1" i="1" dirty="0" err="1">
                <a:latin typeface="+mj-lt"/>
              </a:rPr>
              <a:t>Ćališ</a:t>
            </a:r>
            <a:r>
              <a:rPr lang="hr-HR" sz="2400" b="1" i="1" dirty="0">
                <a:latin typeface="+mj-lt"/>
              </a:rPr>
              <a:t>, </a:t>
            </a:r>
            <a:r>
              <a:rPr lang="hr-HR" sz="2400" i="1" dirty="0" err="1">
                <a:latin typeface="+mj-lt"/>
              </a:rPr>
              <a:t>prvostupnik</a:t>
            </a:r>
            <a:r>
              <a:rPr lang="hr-HR" sz="2400" i="1" dirty="0">
                <a:latin typeface="+mj-lt"/>
              </a:rPr>
              <a:t> psihologije i </a:t>
            </a:r>
            <a:r>
              <a:rPr lang="hr-HR" sz="2400" i="1" dirty="0" err="1">
                <a:latin typeface="+mj-lt"/>
              </a:rPr>
              <a:t>religiologije</a:t>
            </a:r>
            <a:r>
              <a:rPr lang="hr-HR" sz="2400" i="1" dirty="0">
                <a:latin typeface="+mj-lt"/>
              </a:rPr>
              <a:t> </a:t>
            </a:r>
            <a:endParaRPr lang="hr-HR" sz="2400" i="1" dirty="0" smtClean="0">
              <a:latin typeface="+mj-lt"/>
            </a:endParaRPr>
          </a:p>
          <a:p>
            <a:r>
              <a:rPr lang="hr-HR" sz="2400" b="1" i="1" dirty="0">
                <a:latin typeface="+mj-lt"/>
              </a:rPr>
              <a:t>Mara </a:t>
            </a:r>
            <a:r>
              <a:rPr lang="hr-HR" sz="2400" b="1" i="1" dirty="0" err="1">
                <a:latin typeface="+mj-lt"/>
              </a:rPr>
              <a:t>Juroš</a:t>
            </a:r>
            <a:r>
              <a:rPr lang="hr-HR" sz="2400" b="1" i="1" dirty="0">
                <a:latin typeface="+mj-lt"/>
              </a:rPr>
              <a:t>, </a:t>
            </a:r>
            <a:r>
              <a:rPr lang="hr-HR" sz="2400" i="1" dirty="0" err="1">
                <a:latin typeface="+mj-lt"/>
              </a:rPr>
              <a:t>prvostupnik</a:t>
            </a:r>
            <a:r>
              <a:rPr lang="hr-HR" sz="2400" i="1" dirty="0">
                <a:latin typeface="+mj-lt"/>
              </a:rPr>
              <a:t> radne terapije </a:t>
            </a:r>
            <a:endParaRPr lang="hr-HR" sz="2400" i="1" dirty="0" smtClean="0">
              <a:latin typeface="+mj-lt"/>
            </a:endParaRPr>
          </a:p>
          <a:p>
            <a:r>
              <a:rPr lang="hr-HR" sz="2400" b="1" i="1" dirty="0">
                <a:latin typeface="+mj-lt"/>
              </a:rPr>
              <a:t>Damir </a:t>
            </a:r>
            <a:r>
              <a:rPr lang="hr-HR" sz="2400" b="1" i="1" dirty="0" err="1">
                <a:latin typeface="+mj-lt"/>
              </a:rPr>
              <a:t>Miholić</a:t>
            </a:r>
            <a:r>
              <a:rPr lang="hr-HR" sz="2400" b="1" i="1" dirty="0">
                <a:latin typeface="+mj-lt"/>
              </a:rPr>
              <a:t>,</a:t>
            </a:r>
            <a:r>
              <a:rPr lang="hr-HR" sz="2400" i="1" dirty="0">
                <a:latin typeface="+mj-lt"/>
              </a:rPr>
              <a:t> profesor </a:t>
            </a:r>
            <a:r>
              <a:rPr lang="hr-HR" sz="2400" i="1" dirty="0" smtClean="0">
                <a:latin typeface="+mj-lt"/>
              </a:rPr>
              <a:t>ERF-a</a:t>
            </a:r>
          </a:p>
          <a:p>
            <a:r>
              <a:rPr lang="hr-HR" sz="2400" b="1" i="1" dirty="0">
                <a:latin typeface="+mj-lt"/>
              </a:rPr>
              <a:t>Željka </a:t>
            </a:r>
            <a:r>
              <a:rPr lang="hr-HR" sz="2400" b="1" i="1" dirty="0" err="1">
                <a:latin typeface="+mj-lt"/>
              </a:rPr>
              <a:t>Rodik</a:t>
            </a:r>
            <a:r>
              <a:rPr lang="hr-HR" sz="2400" b="1" i="1" dirty="0">
                <a:latin typeface="+mj-lt"/>
              </a:rPr>
              <a:t>-</a:t>
            </a:r>
            <a:r>
              <a:rPr lang="hr-HR" sz="2400" b="1" i="1" dirty="0" err="1">
                <a:latin typeface="+mj-lt"/>
              </a:rPr>
              <a:t>Čolović</a:t>
            </a:r>
            <a:r>
              <a:rPr lang="hr-HR" sz="2400" i="1" dirty="0">
                <a:latin typeface="+mj-lt"/>
              </a:rPr>
              <a:t>, profesor psiholog </a:t>
            </a:r>
            <a:endParaRPr lang="hr-HR" sz="2400" i="1" dirty="0" smtClean="0">
              <a:latin typeface="+mj-lt"/>
            </a:endParaRPr>
          </a:p>
          <a:p>
            <a:r>
              <a:rPr lang="hr-HR" sz="2400" b="1" i="1" dirty="0" smtClean="0">
                <a:latin typeface="+mj-lt"/>
              </a:rPr>
              <a:t>Anita Anđelić</a:t>
            </a:r>
            <a:r>
              <a:rPr lang="hr-HR" sz="2400" i="1" dirty="0" smtClean="0">
                <a:latin typeface="+mj-lt"/>
              </a:rPr>
              <a:t>, studentica predškolskog odgoja</a:t>
            </a:r>
          </a:p>
        </p:txBody>
      </p:sp>
    </p:spTree>
    <p:extLst>
      <p:ext uri="{BB962C8B-B14F-4D97-AF65-F5344CB8AC3E}">
        <p14:creationId xmlns:p14="http://schemas.microsoft.com/office/powerpoint/2010/main" val="65714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924" y="260648"/>
            <a:ext cx="2054225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405096"/>
            <a:ext cx="1682750" cy="2249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/>
              <a:t>  Volonteri u Klubu Srce</a:t>
            </a:r>
            <a:endParaRPr lang="hr-HR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/>
          </a:bodyPr>
          <a:lstStyle/>
          <a:p>
            <a:r>
              <a:rPr lang="hr-HR" dirty="0" smtClean="0"/>
              <a:t>izvoditelji </a:t>
            </a:r>
            <a:r>
              <a:rPr lang="hr-HR" dirty="0"/>
              <a:t>pojedinih aktivnosti </a:t>
            </a:r>
            <a:endParaRPr lang="hr-HR" dirty="0" smtClean="0"/>
          </a:p>
          <a:p>
            <a:r>
              <a:rPr lang="hr-HR" dirty="0" smtClean="0"/>
              <a:t>pomoć </a:t>
            </a:r>
            <a:r>
              <a:rPr lang="hr-HR" dirty="0"/>
              <a:t>i podrška korisnicima </a:t>
            </a:r>
            <a:r>
              <a:rPr lang="hr-HR" dirty="0" smtClean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hr-HR" sz="2400" dirty="0" smtClean="0"/>
              <a:t>pomoć </a:t>
            </a:r>
            <a:r>
              <a:rPr lang="hr-HR" sz="2400" dirty="0"/>
              <a:t>oko davanja tekućine za piće i </a:t>
            </a:r>
            <a:r>
              <a:rPr lang="hr-HR" sz="2400" dirty="0" smtClean="0"/>
              <a:t>hranjenja</a:t>
            </a:r>
          </a:p>
          <a:p>
            <a:pPr>
              <a:buFont typeface="Wingdings" pitchFamily="2" charset="2"/>
              <a:buChar char="ü"/>
            </a:pPr>
            <a:r>
              <a:rPr lang="hr-HR" sz="2400" dirty="0" smtClean="0"/>
              <a:t>podrška </a:t>
            </a:r>
            <a:r>
              <a:rPr lang="hr-HR" sz="2400" dirty="0"/>
              <a:t>oko izvršavanja zadataka kod pojedinih </a:t>
            </a:r>
            <a:r>
              <a:rPr lang="hr-HR" sz="2400" dirty="0" smtClean="0"/>
              <a:t>aktivnosti</a:t>
            </a:r>
          </a:p>
          <a:p>
            <a:pPr>
              <a:buFont typeface="Wingdings" pitchFamily="2" charset="2"/>
              <a:buChar char="ü"/>
            </a:pPr>
            <a:r>
              <a:rPr lang="hr-HR" sz="2400" dirty="0" smtClean="0"/>
              <a:t>pomoć </a:t>
            </a:r>
            <a:r>
              <a:rPr lang="hr-HR" sz="2400" dirty="0"/>
              <a:t>oko osmišljavanja dramskog </a:t>
            </a:r>
            <a:r>
              <a:rPr lang="hr-HR" sz="2400" dirty="0" smtClean="0"/>
              <a:t>programa</a:t>
            </a:r>
          </a:p>
          <a:p>
            <a:pPr>
              <a:buFont typeface="Wingdings" pitchFamily="2" charset="2"/>
              <a:buChar char="ü"/>
            </a:pPr>
            <a:r>
              <a:rPr lang="hr-HR" sz="2400" dirty="0" smtClean="0"/>
              <a:t>pratnja </a:t>
            </a:r>
            <a:r>
              <a:rPr lang="hr-HR" sz="2400" dirty="0"/>
              <a:t>na aktivnosti izvan prostorija </a:t>
            </a:r>
            <a:r>
              <a:rPr lang="hr-HR" sz="2400" dirty="0" smtClean="0"/>
              <a:t>Udruge</a:t>
            </a:r>
          </a:p>
          <a:p>
            <a:pPr lvl="8">
              <a:buFont typeface="Wingdings" pitchFamily="2" charset="2"/>
              <a:buChar char="Ø"/>
            </a:pPr>
            <a:r>
              <a:rPr lang="hr-HR" sz="7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	55</a:t>
            </a:r>
            <a:r>
              <a:rPr lang="hr-HR" sz="5400" dirty="0" smtClean="0"/>
              <a:t> </a:t>
            </a:r>
            <a:endParaRPr lang="hr-HR" sz="5400" dirty="0"/>
          </a:p>
        </p:txBody>
      </p:sp>
      <p:pic>
        <p:nvPicPr>
          <p:cNvPr id="2053" name="Picture 5" descr="C:\Users\Korisnik\Desktop\KLUB SRCE 2011.-2014\Documents\Udruga Srce-DM\KLUB SRCE 2011-2014\KLUB SRCE 2011-2012\foto KS 2011-2012\12-2011,1,2-2012\SIJEČANJ 2012\11.01.2012\P11101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4"/>
          <a:stretch/>
        </p:blipFill>
        <p:spPr bwMode="auto">
          <a:xfrm>
            <a:off x="0" y="0"/>
            <a:ext cx="1198882" cy="1491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t="18086" r="13620" b="-1"/>
          <a:stretch/>
        </p:blipFill>
        <p:spPr bwMode="auto">
          <a:xfrm>
            <a:off x="264661" y="4811929"/>
            <a:ext cx="2327564" cy="1842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1618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Korisnik\Desktop\KLUB SRCE 2011.-2014\Marina Srce\KS 2013\04,05,06-2013\KS FOTO 04-05-06\Svibanj 2013 foto\16.05.2013\DSC055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090057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1792985194"/>
              </p:ext>
            </p:extLst>
          </p:nvPr>
        </p:nvGraphicFramePr>
        <p:xfrm>
          <a:off x="432959" y="1196752"/>
          <a:ext cx="729647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74" y="229965"/>
            <a:ext cx="8229600" cy="1399032"/>
          </a:xfrm>
        </p:spPr>
        <p:txBody>
          <a:bodyPr/>
          <a:lstStyle/>
          <a:p>
            <a:r>
              <a:rPr lang="hr-HR" i="1" dirty="0" smtClean="0"/>
              <a:t>Edukacije za jačanje kapaciteta udruge</a:t>
            </a:r>
            <a:endParaRPr lang="hr-HR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7" y="4797152"/>
            <a:ext cx="277336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002266"/>
            <a:ext cx="2232248" cy="167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12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002302"/>
            <a:ext cx="2468810" cy="1855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399032"/>
          </a:xfrm>
        </p:spPr>
        <p:txBody>
          <a:bodyPr/>
          <a:lstStyle/>
          <a:p>
            <a:r>
              <a:rPr lang="hr-HR" i="1" dirty="0"/>
              <a:t>o</a:t>
            </a:r>
            <a:r>
              <a:rPr lang="hr-HR" i="1" dirty="0" smtClean="0"/>
              <a:t>čekivani rezultati/aktivnosti koje su tome pridonijele</a:t>
            </a:r>
            <a:endParaRPr lang="hr-HR" i="1" dirty="0"/>
          </a:p>
        </p:txBody>
      </p:sp>
      <p:graphicFrame>
        <p:nvGraphicFramePr>
          <p:cNvPr id="8" name="Dijagram 7"/>
          <p:cNvGraphicFramePr/>
          <p:nvPr>
            <p:extLst>
              <p:ext uri="{D42A27DB-BD31-4B8C-83A1-F6EECF244321}">
                <p14:modId xmlns:p14="http://schemas.microsoft.com/office/powerpoint/2010/main" val="3736852858"/>
              </p:ext>
            </p:extLst>
          </p:nvPr>
        </p:nvGraphicFramePr>
        <p:xfrm>
          <a:off x="431540" y="979934"/>
          <a:ext cx="828092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318918"/>
            <a:ext cx="2054225" cy="1539082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 descr="C:\Users\Korisnik\Desktop\KLUB SRCE 2011.-2014\Marina Srce\KS 2013\04,05,06-2013\KS FOTO 04-05-06\Travanj 2013 FOTO\17.04.2013\DSC0334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331316"/>
            <a:ext cx="1672046" cy="1254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631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280400" y="-99392"/>
            <a:ext cx="8229600" cy="1399032"/>
          </a:xfrm>
        </p:spPr>
        <p:txBody>
          <a:bodyPr>
            <a:normAutofit/>
          </a:bodyPr>
          <a:lstStyle/>
          <a:p>
            <a:r>
              <a:rPr lang="hr-HR" sz="3200" dirty="0"/>
              <a:t>očekivani </a:t>
            </a:r>
            <a:r>
              <a:rPr lang="hr-HR" sz="3200" dirty="0" smtClean="0"/>
              <a:t>rezultati/aktivnosti </a:t>
            </a:r>
            <a:r>
              <a:rPr lang="hr-HR" sz="3200" i="1" dirty="0"/>
              <a:t>koje su tome </a:t>
            </a:r>
            <a:r>
              <a:rPr lang="hr-HR" sz="3200" i="1" dirty="0" smtClean="0"/>
              <a:t>pridonijele</a:t>
            </a:r>
            <a:endParaRPr lang="hr-HR" sz="3200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204894"/>
              </p:ext>
            </p:extLst>
          </p:nvPr>
        </p:nvGraphicFramePr>
        <p:xfrm>
          <a:off x="169168" y="985614"/>
          <a:ext cx="82296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C:\Users\Korisnik\Desktop\KLUB SRCE 2011.-2014\Documents\Udruga Srce-DM\KLUB SRCE 2011-2014\KLUB SRCE 2011-2012\foto KS 2011-2012\3,4,5-2012\RADIONICE\terapijsko jahanje\DSCF242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" r="52832"/>
          <a:stretch/>
        </p:blipFill>
        <p:spPr bwMode="auto">
          <a:xfrm>
            <a:off x="7153753" y="3935290"/>
            <a:ext cx="1590894" cy="2386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1" name="Picture 3" descr="C:\Users\Korisnik\Desktop\KLUB SRCE 2011.-2014\Documents\Udruga Srce-DM\KLUB SRCE 2011-2014\KLUB SRCE 2011-2012\foto KS 2011-2012\3,4,5-2012\RADIONICE\rad. samozastupanja\P30200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50378"/>
            <a:ext cx="2372047" cy="17790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Korisnik\Desktop\Klub srce 01.01.-31.05.2014\01,02,03,05,06 -2014\KS FOTO 01,02,03-2014\Ožujak\25.03\DSC025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54" y="1861456"/>
            <a:ext cx="2090057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27" y="2645227"/>
            <a:ext cx="1573213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2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orisnik\Desktop\Klub srce 01.01.-31.05.2014\01,02,03,05,06 -2014\KS FOTO 01,02,03-2014\Ožujak\01.03\DSC01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610" y="3933056"/>
            <a:ext cx="1891348" cy="2521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očekivani rezultati</a:t>
            </a:r>
            <a:r>
              <a:rPr lang="hr-HR" dirty="0" smtClean="0"/>
              <a:t>/</a:t>
            </a: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aktivnosti koje </a:t>
            </a:r>
            <a:r>
              <a:rPr lang="hr-HR" dirty="0"/>
              <a:t>su tome </a:t>
            </a:r>
            <a:r>
              <a:rPr lang="hr-HR" dirty="0" smtClean="0"/>
              <a:t>pridonijele</a:t>
            </a:r>
            <a:endParaRPr lang="hr-HR" dirty="0"/>
          </a:p>
        </p:txBody>
      </p:sp>
      <p:graphicFrame>
        <p:nvGraphicFramePr>
          <p:cNvPr id="1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278360"/>
              </p:ext>
            </p:extLst>
          </p:nvPr>
        </p:nvGraphicFramePr>
        <p:xfrm>
          <a:off x="457200" y="1882775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3" name="Picture 3" descr="C:\Users\Korisnik\Desktop\KLUB SRCE 2011.-2014\Marina Srce\KS 2013\10,11,12 - 2013\FOTO 10-11-12\10.2013\29.10.2013\DSC084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8640"/>
            <a:ext cx="2090057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Korisnik\Desktop\Klub srce 01.01.-31.05.2014\01,02,03,05,06 -2014\KS FOTO 01,02,03-2014\Ožujak\05.03\DSC019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62832"/>
            <a:ext cx="2090057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3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risnik\Desktop\Slike za ppt\DSC039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868" y="4581129"/>
            <a:ext cx="303813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5736" y="0"/>
            <a:ext cx="7239000" cy="1362075"/>
          </a:xfrm>
        </p:spPr>
        <p:txBody>
          <a:bodyPr/>
          <a:lstStyle/>
          <a:p>
            <a:r>
              <a:rPr lang="hr-HR" b="1" dirty="0" smtClean="0">
                <a:latin typeface="Berlin Sans FB" pitchFamily="34" charset="0"/>
              </a:rPr>
              <a:t>Udruga Srce</a:t>
            </a:r>
            <a:endParaRPr lang="hr-HR" b="1" dirty="0">
              <a:latin typeface="Berlin Sans FB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type="body" idx="1"/>
          </p:nvPr>
        </p:nvSpPr>
        <p:spPr>
          <a:xfrm>
            <a:off x="395536" y="1196752"/>
            <a:ext cx="6672263" cy="2286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hr-HR" sz="96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</a:rPr>
              <a:t>grad Sveti Ivan Zelina</a:t>
            </a:r>
          </a:p>
          <a:p>
            <a:pPr algn="l"/>
            <a:r>
              <a:rPr lang="hr-HR" sz="96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</a:rPr>
              <a:t>o</a:t>
            </a:r>
            <a:r>
              <a:rPr lang="hr-HR" sz="96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</a:rPr>
              <a:t>kolna naselja</a:t>
            </a:r>
          </a:p>
          <a:p>
            <a:pPr algn="l"/>
            <a:r>
              <a:rPr lang="hr-HR" sz="96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</a:rPr>
              <a:t>općina </a:t>
            </a:r>
            <a:r>
              <a:rPr lang="hr-HR" sz="9600" i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</a:rPr>
              <a:t>Bedenica</a:t>
            </a:r>
            <a:r>
              <a:rPr lang="hr-HR" sz="96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</a:rPr>
              <a:t> </a:t>
            </a:r>
            <a:endParaRPr lang="hr-HR" sz="9600" i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dobe Heiti Std R" pitchFamily="34" charset="-128"/>
            </a:endParaRPr>
          </a:p>
          <a:p>
            <a:pPr algn="l"/>
            <a:endParaRPr lang="hr-HR" sz="9600" i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dobe Heiti Std R" pitchFamily="34" charset="-128"/>
            </a:endParaRPr>
          </a:p>
          <a:p>
            <a:pPr algn="l"/>
            <a:r>
              <a:rPr lang="hr-HR" sz="96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</a:rPr>
              <a:t>o</a:t>
            </a:r>
            <a:r>
              <a:rPr lang="hr-HR" sz="96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</a:rPr>
              <a:t>snovana 2005. </a:t>
            </a:r>
          </a:p>
          <a:p>
            <a:pPr algn="l"/>
            <a:endParaRPr lang="hr-HR" sz="12800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dobe Heiti Std R" pitchFamily="34" charset="-128"/>
            </a:endParaRPr>
          </a:p>
          <a:p>
            <a:pPr algn="l"/>
            <a:r>
              <a:rPr lang="hr-HR" sz="12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- </a:t>
            </a:r>
            <a:r>
              <a:rPr lang="hr-HR" sz="96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MJESTA PRUŽANJA USLUGA UDRUGE:</a:t>
            </a:r>
          </a:p>
          <a:p>
            <a:pPr algn="l"/>
            <a:r>
              <a:rPr lang="hr-HR" sz="96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OŠ </a:t>
            </a:r>
            <a:r>
              <a:rPr lang="hr-HR" sz="96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„Dragutin </a:t>
            </a:r>
            <a:r>
              <a:rPr lang="hr-HR" sz="9600" i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Domjanić</a:t>
            </a:r>
            <a:r>
              <a:rPr lang="hr-HR" sz="96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” (2005. - 2006.)</a:t>
            </a:r>
          </a:p>
          <a:p>
            <a:pPr algn="l"/>
            <a:endParaRPr lang="hr-HR" sz="9600" i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dobe Heiti Std R" pitchFamily="34" charset="-128"/>
              <a:cs typeface="Times New Roman" pitchFamily="18" charset="0"/>
            </a:endParaRPr>
          </a:p>
          <a:p>
            <a:pPr algn="l"/>
            <a:r>
              <a:rPr lang="hr-HR" sz="96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društveni dom Donja </a:t>
            </a:r>
            <a:r>
              <a:rPr lang="hr-HR" sz="9600" i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Topličica</a:t>
            </a:r>
            <a:r>
              <a:rPr lang="hr-HR" sz="96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 /</a:t>
            </a:r>
            <a:r>
              <a:rPr lang="hr-HR" sz="96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Trg A. Starčevića </a:t>
            </a:r>
            <a:r>
              <a:rPr lang="hr-HR" sz="96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12a (2006. – 2012.)</a:t>
            </a:r>
          </a:p>
          <a:p>
            <a:pPr algn="l"/>
            <a:endParaRPr lang="hr-HR" sz="9600" i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dobe Heiti Std R" pitchFamily="34" charset="-128"/>
              <a:cs typeface="Times New Roman" pitchFamily="18" charset="0"/>
            </a:endParaRPr>
          </a:p>
          <a:p>
            <a:pPr algn="l"/>
            <a:r>
              <a:rPr lang="hr-HR" sz="96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kuća </a:t>
            </a:r>
            <a:r>
              <a:rPr lang="hr-HR" sz="96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podrške „Srčeko</a:t>
            </a:r>
            <a:r>
              <a:rPr lang="hr-HR" sz="96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Heiti Std R" pitchFamily="34" charset="-128"/>
                <a:cs typeface="Times New Roman" pitchFamily="18" charset="0"/>
              </a:rPr>
              <a:t>” (od 7.9.2012.)</a:t>
            </a:r>
          </a:p>
          <a:p>
            <a:pPr algn="l"/>
            <a:endParaRPr lang="hr-HR" sz="128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dobe Heiti Std R" pitchFamily="34" charset="-128"/>
              <a:cs typeface="Times New Roman" pitchFamily="18" charset="0"/>
            </a:endParaRPr>
          </a:p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0808"/>
            <a:ext cx="2196331" cy="163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2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ikon 7"/>
          <p:cNvGraphicFramePr/>
          <p:nvPr>
            <p:extLst>
              <p:ext uri="{D42A27DB-BD31-4B8C-83A1-F6EECF244321}">
                <p14:modId xmlns:p14="http://schemas.microsoft.com/office/powerpoint/2010/main" val="1619294490"/>
              </p:ext>
            </p:extLst>
          </p:nvPr>
        </p:nvGraphicFramePr>
        <p:xfrm>
          <a:off x="3419872" y="1448780"/>
          <a:ext cx="2736304" cy="2248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Korisnici</a:t>
            </a:r>
            <a:br>
              <a:rPr lang="hr-HR" dirty="0" smtClean="0"/>
            </a:b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543442"/>
              </p:ext>
            </p:extLst>
          </p:nvPr>
        </p:nvGraphicFramePr>
        <p:xfrm>
          <a:off x="323528" y="1700808"/>
          <a:ext cx="2602632" cy="1945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32-kraka zvijezda 4"/>
          <p:cNvSpPr/>
          <p:nvPr/>
        </p:nvSpPr>
        <p:spPr>
          <a:xfrm>
            <a:off x="6732240" y="332656"/>
            <a:ext cx="1872208" cy="180020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800" dirty="0" smtClean="0"/>
              <a:t>42</a:t>
            </a:r>
            <a:endParaRPr lang="hr-HR" sz="4800" dirty="0"/>
          </a:p>
        </p:txBody>
      </p:sp>
      <p:graphicFrame>
        <p:nvGraphicFramePr>
          <p:cNvPr id="6" name="Grafikon 5"/>
          <p:cNvGraphicFramePr/>
          <p:nvPr>
            <p:extLst>
              <p:ext uri="{D42A27DB-BD31-4B8C-83A1-F6EECF244321}">
                <p14:modId xmlns:p14="http://schemas.microsoft.com/office/powerpoint/2010/main" val="85044919"/>
              </p:ext>
            </p:extLst>
          </p:nvPr>
        </p:nvGraphicFramePr>
        <p:xfrm>
          <a:off x="6353588" y="2780928"/>
          <a:ext cx="2759968" cy="2262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ikon 6"/>
          <p:cNvGraphicFramePr/>
          <p:nvPr>
            <p:extLst>
              <p:ext uri="{D42A27DB-BD31-4B8C-83A1-F6EECF244321}">
                <p14:modId xmlns:p14="http://schemas.microsoft.com/office/powerpoint/2010/main" val="2419442108"/>
              </p:ext>
            </p:extLst>
          </p:nvPr>
        </p:nvGraphicFramePr>
        <p:xfrm>
          <a:off x="683568" y="4005064"/>
          <a:ext cx="4968552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494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</a:t>
            </a:r>
            <a:r>
              <a:rPr lang="hr-HR" dirty="0" err="1" smtClean="0"/>
              <a:t>drugima..</a:t>
            </a:r>
            <a:r>
              <a:rPr lang="hr-HR" dirty="0" smtClean="0"/>
              <a:t>.</a:t>
            </a:r>
            <a:br>
              <a:rPr lang="hr-HR" dirty="0" smtClean="0"/>
            </a:br>
            <a:endParaRPr lang="hr-HR" i="1" dirty="0" smtClean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1124744"/>
            <a:ext cx="8229600" cy="4572000"/>
          </a:xfrm>
        </p:spPr>
        <p:txBody>
          <a:bodyPr>
            <a:noAutofit/>
          </a:bodyPr>
          <a:lstStyle/>
          <a:p>
            <a:r>
              <a:rPr lang="hr-HR" sz="1600" dirty="0" smtClean="0"/>
              <a:t>Grad Sv. I. Zelina</a:t>
            </a:r>
          </a:p>
          <a:p>
            <a:r>
              <a:rPr lang="hr-HR" sz="1600" dirty="0" smtClean="0"/>
              <a:t>Udruga mladih Zelina</a:t>
            </a:r>
          </a:p>
          <a:p>
            <a:r>
              <a:rPr lang="hr-HR" sz="1600" dirty="0" smtClean="0"/>
              <a:t>Turistička zajednica Sv. Ivan Zelina</a:t>
            </a:r>
          </a:p>
          <a:p>
            <a:r>
              <a:rPr lang="hr-HR" sz="1600" dirty="0" smtClean="0"/>
              <a:t>Športska škola „</a:t>
            </a:r>
            <a:r>
              <a:rPr lang="hr-HR" sz="1600" dirty="0" err="1" smtClean="0"/>
              <a:t>Zelinko</a:t>
            </a:r>
            <a:r>
              <a:rPr lang="hr-HR" sz="1600" dirty="0" smtClean="0"/>
              <a:t>”</a:t>
            </a:r>
          </a:p>
          <a:p>
            <a:r>
              <a:rPr lang="hr-HR" sz="1600" dirty="0" smtClean="0"/>
              <a:t>Nakladnička kuća „AGM”</a:t>
            </a:r>
          </a:p>
          <a:p>
            <a:r>
              <a:rPr lang="hr-HR" sz="1600" dirty="0" smtClean="0"/>
              <a:t>Internacionalni </a:t>
            </a:r>
            <a:r>
              <a:rPr lang="hr-HR" sz="1600" dirty="0" err="1" smtClean="0"/>
              <a:t>T.Proeski</a:t>
            </a:r>
            <a:r>
              <a:rPr lang="hr-HR" sz="1600" dirty="0" smtClean="0"/>
              <a:t> Fan </a:t>
            </a:r>
            <a:r>
              <a:rPr lang="hr-HR" sz="1600" dirty="0" err="1" smtClean="0"/>
              <a:t>Club</a:t>
            </a:r>
            <a:endParaRPr lang="hr-HR" sz="1600" dirty="0" smtClean="0"/>
          </a:p>
          <a:p>
            <a:r>
              <a:rPr lang="hr-HR" sz="1600" dirty="0" err="1" smtClean="0"/>
              <a:t>Svetoivanjske</a:t>
            </a:r>
            <a:r>
              <a:rPr lang="hr-HR" sz="1600" dirty="0" smtClean="0"/>
              <a:t> </a:t>
            </a:r>
            <a:r>
              <a:rPr lang="hr-HR" sz="1600" dirty="0" err="1" smtClean="0"/>
              <a:t>mažuretkinje</a:t>
            </a:r>
            <a:endParaRPr lang="hr-HR" sz="1600" dirty="0" smtClean="0"/>
          </a:p>
          <a:p>
            <a:r>
              <a:rPr lang="hr-HR" sz="1600" dirty="0" smtClean="0"/>
              <a:t>NK Zelina</a:t>
            </a:r>
          </a:p>
          <a:p>
            <a:r>
              <a:rPr lang="hr-HR" sz="1600" dirty="0" smtClean="0"/>
              <a:t>Mjesni odbor Sv. I. Zelina</a:t>
            </a:r>
          </a:p>
          <a:p>
            <a:r>
              <a:rPr lang="hr-HR" sz="1600" dirty="0" smtClean="0"/>
              <a:t>Gradska knjižnica Sv. I. Zelina</a:t>
            </a:r>
          </a:p>
          <a:p>
            <a:r>
              <a:rPr lang="hr-HR" sz="1600" dirty="0" smtClean="0"/>
              <a:t>Udruga Impuls</a:t>
            </a:r>
          </a:p>
          <a:p>
            <a:r>
              <a:rPr lang="hr-HR" sz="1600" dirty="0" err="1" smtClean="0"/>
              <a:t>Klovićevi</a:t>
            </a:r>
            <a:r>
              <a:rPr lang="hr-HR" sz="1600" dirty="0" smtClean="0"/>
              <a:t> dvori</a:t>
            </a:r>
          </a:p>
          <a:p>
            <a:r>
              <a:rPr lang="hr-HR" sz="1600" dirty="0" smtClean="0"/>
              <a:t>Sportsko ribolovno društvo Zelina</a:t>
            </a:r>
          </a:p>
          <a:p>
            <a:r>
              <a:rPr lang="hr-HR" sz="1600" dirty="0" smtClean="0"/>
              <a:t>Udruga Vrelo ideja</a:t>
            </a:r>
          </a:p>
          <a:p>
            <a:r>
              <a:rPr lang="hr-HR" sz="1600" dirty="0" err="1" smtClean="0"/>
              <a:t>Etnomološki</a:t>
            </a:r>
            <a:r>
              <a:rPr lang="hr-HR" sz="1600" dirty="0" smtClean="0"/>
              <a:t> muzej u Varaždinu</a:t>
            </a:r>
          </a:p>
          <a:p>
            <a:r>
              <a:rPr lang="hr-HR" sz="1600" dirty="0" smtClean="0"/>
              <a:t>Varaždinske toplice</a:t>
            </a:r>
          </a:p>
          <a:p>
            <a:r>
              <a:rPr lang="hr-HR" sz="1600" dirty="0" smtClean="0"/>
              <a:t>Eko-udruga</a:t>
            </a:r>
          </a:p>
          <a:p>
            <a:r>
              <a:rPr lang="hr-HR" sz="1600" dirty="0" smtClean="0"/>
              <a:t>Pučko otvoreno učilište</a:t>
            </a:r>
          </a:p>
          <a:p>
            <a:r>
              <a:rPr lang="hr-HR" sz="1600" dirty="0" smtClean="0"/>
              <a:t>Likovni umjetnici</a:t>
            </a:r>
          </a:p>
        </p:txBody>
      </p:sp>
      <p:pic>
        <p:nvPicPr>
          <p:cNvPr id="5122" name="Picture 2" descr="C:\Users\Korisnik\Desktop\KLUB SRCE 2011.-2014\Documents\Udruga Srce-DM\KLUB SRCE 2011-2014\KLUB SRCE 2011-2012\foto KS 2011-2012\3,4,5-2012\likovna kolonija 2012\P615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52736"/>
            <a:ext cx="2444056" cy="183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3" r="29819"/>
          <a:stretch/>
        </p:blipFill>
        <p:spPr bwMode="auto">
          <a:xfrm>
            <a:off x="4139952" y="2204864"/>
            <a:ext cx="1937792" cy="1795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Korisnik\Desktop\KLUB SRCE 2011.-2014\Marina Srce\KS 2013\07,08,09 -2013\KS FOTO 07,08,09\Rujan 2013\21.09.2013\DSC07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83" y="4000836"/>
            <a:ext cx="2090057" cy="1567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Suradnja s </a:t>
            </a:r>
            <a:r>
              <a:rPr lang="hr-HR" dirty="0" err="1" smtClean="0"/>
              <a:t>drugima..</a:t>
            </a:r>
            <a:r>
              <a:rPr lang="hr-HR" dirty="0" smtClean="0"/>
              <a:t>.</a:t>
            </a:r>
            <a:br>
              <a:rPr lang="hr-HR" dirty="0" smtClean="0"/>
            </a:br>
            <a:r>
              <a:rPr lang="hr-HR" i="1" dirty="0"/>
              <a:t>š</a:t>
            </a:r>
            <a:r>
              <a:rPr lang="hr-HR" i="1" dirty="0" smtClean="0"/>
              <a:t>kole i vrtići</a:t>
            </a:r>
            <a:endParaRPr lang="hr-HR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572000"/>
          </a:xfrm>
        </p:spPr>
        <p:txBody>
          <a:bodyPr/>
          <a:lstStyle/>
          <a:p>
            <a:r>
              <a:rPr lang="hr-HR" dirty="0"/>
              <a:t>DV „Proljeće”</a:t>
            </a:r>
          </a:p>
          <a:p>
            <a:r>
              <a:rPr lang="hr-HR" dirty="0" smtClean="0"/>
              <a:t>Područna </a:t>
            </a:r>
            <a:r>
              <a:rPr lang="hr-HR" dirty="0"/>
              <a:t>škola Remetinec, Novi </a:t>
            </a:r>
            <a:r>
              <a:rPr lang="hr-HR" dirty="0" smtClean="0"/>
              <a:t>Marof</a:t>
            </a:r>
          </a:p>
          <a:p>
            <a:r>
              <a:rPr lang="hr-HR" dirty="0"/>
              <a:t>OŠ „Dragutin </a:t>
            </a:r>
            <a:r>
              <a:rPr lang="hr-HR" dirty="0" err="1"/>
              <a:t>Domjanić</a:t>
            </a:r>
            <a:r>
              <a:rPr lang="hr-HR" dirty="0"/>
              <a:t>”</a:t>
            </a:r>
          </a:p>
          <a:p>
            <a:r>
              <a:rPr lang="hr-HR" dirty="0"/>
              <a:t>OŠ „</a:t>
            </a:r>
            <a:r>
              <a:rPr lang="hr-HR" dirty="0" err="1"/>
              <a:t>Bedenica</a:t>
            </a:r>
            <a:r>
              <a:rPr lang="hr-HR" dirty="0"/>
              <a:t>”</a:t>
            </a:r>
          </a:p>
          <a:p>
            <a:r>
              <a:rPr lang="hr-HR" dirty="0"/>
              <a:t>OŠ „Ksaver Šandor </a:t>
            </a:r>
            <a:r>
              <a:rPr lang="hr-HR" dirty="0" err="1"/>
              <a:t>Đalski</a:t>
            </a:r>
            <a:r>
              <a:rPr lang="hr-HR" dirty="0" smtClean="0"/>
              <a:t>”</a:t>
            </a:r>
          </a:p>
          <a:p>
            <a:r>
              <a:rPr lang="hr-HR" dirty="0" smtClean="0"/>
              <a:t>OŠ „</a:t>
            </a:r>
            <a:r>
              <a:rPr lang="hr-HR" dirty="0" err="1" smtClean="0"/>
              <a:t>Bisag</a:t>
            </a:r>
            <a:r>
              <a:rPr lang="hr-HR" dirty="0" smtClean="0"/>
              <a:t>”</a:t>
            </a:r>
          </a:p>
          <a:p>
            <a:r>
              <a:rPr lang="hr-HR" dirty="0" smtClean="0"/>
              <a:t>SS Dragutina </a:t>
            </a:r>
            <a:r>
              <a:rPr lang="hr-HR" dirty="0" err="1" smtClean="0"/>
              <a:t>Stražimira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0877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Suradnja s </a:t>
            </a:r>
            <a:r>
              <a:rPr lang="hr-HR" dirty="0" err="1" smtClean="0"/>
              <a:t>drugima..</a:t>
            </a:r>
            <a:r>
              <a:rPr lang="hr-HR" dirty="0" smtClean="0"/>
              <a:t>.</a:t>
            </a:r>
            <a:r>
              <a:rPr lang="hr-HR" dirty="0"/>
              <a:t/>
            </a:r>
            <a:br>
              <a:rPr lang="hr-HR" dirty="0"/>
            </a:br>
            <a:r>
              <a:rPr lang="hr-HR" i="1" dirty="0" smtClean="0"/>
              <a:t>srodne udruge</a:t>
            </a:r>
            <a:endParaRPr lang="hr-HR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Udruga PUŽ</a:t>
            </a:r>
          </a:p>
          <a:p>
            <a:r>
              <a:rPr lang="hr-HR" dirty="0"/>
              <a:t>Udruga </a:t>
            </a:r>
            <a:r>
              <a:rPr lang="hr-HR" dirty="0" err="1"/>
              <a:t>Ludbreško</a:t>
            </a:r>
            <a:r>
              <a:rPr lang="hr-HR" dirty="0"/>
              <a:t> sunce</a:t>
            </a:r>
          </a:p>
          <a:p>
            <a:r>
              <a:rPr lang="hr-HR" dirty="0"/>
              <a:t>Udruga Sunce</a:t>
            </a:r>
          </a:p>
          <a:p>
            <a:r>
              <a:rPr lang="hr-HR" dirty="0" smtClean="0"/>
              <a:t>Društvo tjelesnih invalida</a:t>
            </a:r>
          </a:p>
          <a:p>
            <a:r>
              <a:rPr lang="hr-HR" dirty="0" smtClean="0"/>
              <a:t>Centar za rehabilitaciju „Ozalj”</a:t>
            </a:r>
          </a:p>
          <a:p>
            <a:r>
              <a:rPr lang="pl-PL" dirty="0" smtClean="0"/>
              <a:t>Udruga </a:t>
            </a:r>
            <a:r>
              <a:rPr lang="pl-PL" dirty="0"/>
              <a:t>za pomoć osobama s mentalnom retardacijom </a:t>
            </a:r>
            <a:r>
              <a:rPr lang="pl-PL" dirty="0" smtClean="0"/>
              <a:t>Đurđevac</a:t>
            </a:r>
          </a:p>
          <a:p>
            <a:r>
              <a:rPr lang="pl-PL" dirty="0" smtClean="0"/>
              <a:t>Udruga </a:t>
            </a:r>
            <a:r>
              <a:rPr lang="pl-PL" dirty="0"/>
              <a:t>za pomoć osobama s mentalnom retardacijom iz Koprivnice </a:t>
            </a:r>
          </a:p>
          <a:p>
            <a:r>
              <a:rPr lang="pl-PL" dirty="0"/>
              <a:t>Udruga za pomoć osobama s mentalnom retardacijom iz </a:t>
            </a:r>
            <a:r>
              <a:rPr lang="pl-PL" dirty="0" smtClean="0"/>
              <a:t>Križevaca</a:t>
            </a:r>
            <a:endParaRPr lang="hr-H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81" y="116632"/>
            <a:ext cx="2051720" cy="15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Korisnik\Desktop\KLUB SRCE 2011.-2014\Marina Srce\KS 2013\04,05,06-2013\KS FOTO 04-05-06\Lipanj 2013 FOTO\DsU22.06.2013\DSC08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32856"/>
            <a:ext cx="2306081" cy="17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78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80528" y="-315416"/>
            <a:ext cx="8229600" cy="1399032"/>
          </a:xfrm>
        </p:spPr>
        <p:txBody>
          <a:bodyPr/>
          <a:lstStyle/>
          <a:p>
            <a:r>
              <a:rPr lang="hr-HR" dirty="0" smtClean="0"/>
              <a:t>Suradnja s medijima</a:t>
            </a:r>
            <a:endParaRPr lang="hr-HR" dirty="0"/>
          </a:p>
        </p:txBody>
      </p:sp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3263761208"/>
              </p:ext>
            </p:extLst>
          </p:nvPr>
        </p:nvGraphicFramePr>
        <p:xfrm>
          <a:off x="0" y="764704"/>
          <a:ext cx="727280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Deseterokut 8"/>
          <p:cNvSpPr/>
          <p:nvPr/>
        </p:nvSpPr>
        <p:spPr>
          <a:xfrm>
            <a:off x="6590983" y="1988840"/>
            <a:ext cx="2448272" cy="3384376"/>
          </a:xfrm>
          <a:prstGeom prst="dec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/>
              <a:t>web stranica udruge</a:t>
            </a:r>
          </a:p>
          <a:p>
            <a:r>
              <a:rPr lang="hr-HR" dirty="0" err="1"/>
              <a:t>Facebook</a:t>
            </a:r>
            <a:r>
              <a:rPr lang="hr-HR" dirty="0"/>
              <a:t> stranica </a:t>
            </a:r>
          </a:p>
          <a:p>
            <a:r>
              <a:rPr lang="hr-HR" dirty="0" err="1" smtClean="0"/>
              <a:t>YouTube</a:t>
            </a:r>
            <a:endParaRPr lang="hr-HR" dirty="0" smtClean="0"/>
          </a:p>
          <a:p>
            <a:r>
              <a:rPr lang="hr-HR" dirty="0" smtClean="0"/>
              <a:t>Srčeko </a:t>
            </a:r>
            <a:r>
              <a:rPr lang="hr-HR" dirty="0" err="1" smtClean="0"/>
              <a:t>Story</a:t>
            </a:r>
            <a:endParaRPr lang="hr-HR" dirty="0" smtClean="0"/>
          </a:p>
          <a:p>
            <a:r>
              <a:rPr lang="hr-HR" dirty="0" smtClean="0"/>
              <a:t>Glas Kluba Srce</a:t>
            </a:r>
          </a:p>
          <a:p>
            <a:r>
              <a:rPr lang="hr-HR" dirty="0" smtClean="0"/>
              <a:t>Vodič kroz udrugu</a:t>
            </a:r>
            <a:endParaRPr lang="hr-HR" dirty="0"/>
          </a:p>
          <a:p>
            <a:pPr algn="ctr"/>
            <a:endParaRPr lang="hr-HR" dirty="0"/>
          </a:p>
        </p:txBody>
      </p:sp>
      <p:sp>
        <p:nvSpPr>
          <p:cNvPr id="7" name="Rezervirano mjesto sadržaja 6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4572000"/>
          </a:xfrm>
        </p:spPr>
        <p:txBody>
          <a:bodyPr/>
          <a:lstStyle/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725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/>
              <a:t>Evaluacija</a:t>
            </a:r>
            <a:endParaRPr lang="hr-HR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</a:t>
            </a:r>
            <a:r>
              <a:rPr lang="hr-HR" dirty="0" smtClean="0"/>
              <a:t>udionici: roditelji, članovi, stručni suradnici, korisnici, partneri programa, lokalno stanovništvo</a:t>
            </a:r>
          </a:p>
          <a:p>
            <a:r>
              <a:rPr lang="hr-HR" dirty="0"/>
              <a:t>ankete</a:t>
            </a:r>
          </a:p>
          <a:p>
            <a:r>
              <a:rPr lang="hr-HR" dirty="0" err="1" smtClean="0"/>
              <a:t>polistrukturirani</a:t>
            </a:r>
            <a:r>
              <a:rPr lang="hr-HR" dirty="0" smtClean="0"/>
              <a:t> intervju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685289"/>
            <a:ext cx="410368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381" y="3258732"/>
            <a:ext cx="3954014" cy="325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07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/>
              <a:t>Rezultati</a:t>
            </a:r>
            <a:endParaRPr lang="hr-HR" i="1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0681469"/>
              </p:ext>
            </p:extLst>
          </p:nvPr>
        </p:nvGraphicFramePr>
        <p:xfrm>
          <a:off x="4283968" y="908720"/>
          <a:ext cx="4114800" cy="2305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/>
          <p:cNvGraphicFramePr/>
          <p:nvPr>
            <p:extLst>
              <p:ext uri="{D42A27DB-BD31-4B8C-83A1-F6EECF244321}">
                <p14:modId xmlns:p14="http://schemas.microsoft.com/office/powerpoint/2010/main" val="3212914664"/>
              </p:ext>
            </p:extLst>
          </p:nvPr>
        </p:nvGraphicFramePr>
        <p:xfrm>
          <a:off x="539552" y="2348880"/>
          <a:ext cx="3264024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kon 5"/>
          <p:cNvGraphicFramePr/>
          <p:nvPr>
            <p:extLst>
              <p:ext uri="{D42A27DB-BD31-4B8C-83A1-F6EECF244321}">
                <p14:modId xmlns:p14="http://schemas.microsoft.com/office/powerpoint/2010/main" val="1761335582"/>
              </p:ext>
            </p:extLst>
          </p:nvPr>
        </p:nvGraphicFramePr>
        <p:xfrm>
          <a:off x="4860032" y="4293096"/>
          <a:ext cx="3948608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6128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756" y="3789040"/>
            <a:ext cx="2987316" cy="199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399032"/>
          </a:xfrm>
        </p:spPr>
        <p:txBody>
          <a:bodyPr/>
          <a:lstStyle/>
          <a:p>
            <a:r>
              <a:rPr lang="hr-HR" dirty="0" smtClean="0"/>
              <a:t>A što smo mi postigli?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-31220" y="1916832"/>
            <a:ext cx="8229600" cy="4572000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angažiranost i samoinicijativnost korisnika</a:t>
            </a:r>
          </a:p>
          <a:p>
            <a:r>
              <a:rPr lang="hr-HR" dirty="0"/>
              <a:t>p</a:t>
            </a:r>
            <a:r>
              <a:rPr lang="hr-HR" dirty="0" smtClean="0"/>
              <a:t>oboljšane komunikacijske vještine</a:t>
            </a:r>
          </a:p>
          <a:p>
            <a:r>
              <a:rPr lang="hr-HR" dirty="0"/>
              <a:t>s</a:t>
            </a:r>
            <a:r>
              <a:rPr lang="hr-HR" dirty="0" smtClean="0"/>
              <a:t>amostalni odabir aktivnosti i planiranje slobodnog vremena</a:t>
            </a:r>
          </a:p>
          <a:p>
            <a:r>
              <a:rPr lang="hr-HR" dirty="0"/>
              <a:t>o</a:t>
            </a:r>
            <a:r>
              <a:rPr lang="hr-HR" dirty="0" smtClean="0"/>
              <a:t>državanje osobne higijene i higijene prostora</a:t>
            </a:r>
          </a:p>
          <a:p>
            <a:r>
              <a:rPr lang="hr-HR" dirty="0"/>
              <a:t>i</a:t>
            </a:r>
            <a:r>
              <a:rPr lang="hr-HR" dirty="0" smtClean="0"/>
              <a:t>nformatička sekcija</a:t>
            </a:r>
          </a:p>
          <a:p>
            <a:r>
              <a:rPr lang="hr-HR" dirty="0" smtClean="0"/>
              <a:t>novinarska sekcija</a:t>
            </a:r>
          </a:p>
          <a:p>
            <a:r>
              <a:rPr lang="hr-HR" dirty="0" smtClean="0"/>
              <a:t>veća samostalnost u svim aktivnostima svakodnevnog života</a:t>
            </a:r>
          </a:p>
          <a:p>
            <a:r>
              <a:rPr lang="hr-HR" dirty="0"/>
              <a:t>senzibilizacija i informiranje javnosti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4" t="18909" r="24667" b="7321"/>
          <a:stretch/>
        </p:blipFill>
        <p:spPr bwMode="auto">
          <a:xfrm>
            <a:off x="7682345" y="1813"/>
            <a:ext cx="1454727" cy="281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43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03850" y="5084414"/>
            <a:ext cx="8229600" cy="1399032"/>
          </a:xfrm>
        </p:spPr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146" name="Picture 2" descr="C:\Users\Korisnik\Desktop\KLUB SRCE 2011.-2014\Documents\Udruga Srce-DM\KLUB SRCE 2011-2014\KLUB SRCE 2011-2012\foto KS 2011-2012\12-2011,1,2-2012\SIJEČANJ 2012\11.01.2012\P1110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0" y="360786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orisnik\Desktop\KLUB SRCE 2011.-2014\Marina Srce\KS 2013\10,11,12 - 2013\pravdanje 10-11-12.2013\RADIONICE\dramska\DSC07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25" y="477418"/>
            <a:ext cx="26882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orisnik\Desktop\KLUB SRCE 2011.-2014\Marina Srce\KS 2013\10,11,12 - 2013\pravdanje 10-11-12.2013\RADIONICE\društvene igre\DSC095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2" y="2704484"/>
            <a:ext cx="2832314" cy="21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orisnik\Desktop\KLUB SRCE 2011.-2014\Marina Srce\KS 2013\04,05,06-2013\KS FOTO 04-05-06\Svibanj 2013 foto\16.05.2013\DSC055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846" y="2729771"/>
            <a:ext cx="1567543" cy="209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Korisnik\Desktop\KLUB SRCE 2011.-2014\Marina Srce\KS 2013\04,05,06-2013\KS FOTO 04-05-06\Svibanj 2013 foto\16.05.2013\DSC05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50" y="382185"/>
            <a:ext cx="1567543" cy="209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Korisnik\Desktop\KLUB SRCE 2011.-2014\Marina Srce\KS 2013\04,05,06-2013\KS FOTO 04-05-06\Travanj 2013 FOTO\16.04.2013\DSC032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36" y="2938777"/>
            <a:ext cx="1254034" cy="16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Korisnik\Desktop\KLUB SRCE 2011.-2014\Marina Srce\KS 2013\04,05,06-2013\KS FOTO 04-05-06\Travanj 2013 FOTO\26.04.2013\DSC041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8" y="2630827"/>
            <a:ext cx="2090057" cy="11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Korisnik\Desktop\KLUB SRCE 2011.-2014\Marina Srce\KS 2013\04,05,06-2013\KS FOTO 04-05-06\Svibanj 2013 foto\08.05.2013\DSC046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" y="4058143"/>
            <a:ext cx="2090057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Korisnik\Desktop\KLUB SRCE 2011.-2014\Marina Srce\KS 2013\04,05,06-2013\KS FOTO 04-05-06\Lipanj 2013 FOTO\17.06.2013\DSC0807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21" y="4901308"/>
            <a:ext cx="2090057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Korisnik\Desktop\KLUB SRCE 2011.-2014\Marina Srce\KS 2013\04,05,06-2013\KS FOTO 04-05-06\Lipanj 2013 FOTO\28.06.2013\DSC0961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904249"/>
            <a:ext cx="1168720" cy="155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8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828600" y="404664"/>
            <a:ext cx="8062912" cy="1470025"/>
          </a:xfrm>
        </p:spPr>
        <p:txBody>
          <a:bodyPr/>
          <a:lstStyle/>
          <a:p>
            <a:r>
              <a:rPr lang="hr-HR" b="1" dirty="0" smtClean="0">
                <a:latin typeface="Berlin Sans FB Demi" pitchFamily="34" charset="0"/>
              </a:rPr>
              <a:t>Što radi Udruga Srce?</a:t>
            </a:r>
            <a:endParaRPr lang="hr-HR" b="1" dirty="0">
              <a:latin typeface="Berlin Sans FB Demi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4275064"/>
          </a:xfrm>
        </p:spPr>
        <p:txBody>
          <a:bodyPr>
            <a:normAutofit fontScale="62500" lnSpcReduction="20000"/>
          </a:bodyPr>
          <a:lstStyle/>
          <a:p>
            <a:pPr marL="685800" indent="-685800" algn="l">
              <a:buFont typeface="Arial" pitchFamily="34" charset="0"/>
              <a:buChar char="•"/>
            </a:pPr>
            <a:r>
              <a:rPr lang="hr-HR" sz="4500" dirty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osnažuje i informira roditelje i korisnike</a:t>
            </a:r>
          </a:p>
          <a:p>
            <a:pPr marL="685800" indent="-685800" algn="l">
              <a:buFont typeface="Arial" pitchFamily="34" charset="0"/>
              <a:buChar char="•"/>
            </a:pPr>
            <a:r>
              <a:rPr lang="hr-HR" sz="4500" dirty="0" smtClean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pruža edukativno-rehabilitacijsku podršku</a:t>
            </a:r>
            <a:endParaRPr lang="hr-HR" sz="4500" dirty="0">
              <a:solidFill>
                <a:schemeClr val="tx1">
                  <a:lumMod val="95000"/>
                </a:schemeClr>
              </a:solidFill>
              <a:latin typeface="Century Gothic" pitchFamily="34" charset="0"/>
              <a:ea typeface="Adobe Heiti Std R" pitchFamily="34" charset="-128"/>
              <a:cs typeface="Times New Roman" pitchFamily="18" charset="0"/>
            </a:endParaRPr>
          </a:p>
          <a:p>
            <a:pPr marL="685800" indent="-685800" algn="l">
              <a:buFont typeface="Arial" pitchFamily="34" charset="0"/>
              <a:buChar char="•"/>
            </a:pPr>
            <a:r>
              <a:rPr lang="hr-HR" sz="4500" dirty="0" smtClean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integrira korisnike </a:t>
            </a:r>
            <a:r>
              <a:rPr lang="hr-HR" sz="4500" dirty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u društvenu zajednicu</a:t>
            </a:r>
          </a:p>
          <a:p>
            <a:pPr marL="685800" indent="-685800" algn="l">
              <a:buFont typeface="Arial" pitchFamily="34" charset="0"/>
              <a:buChar char="•"/>
            </a:pPr>
            <a:r>
              <a:rPr lang="hr-HR" sz="4500" dirty="0" smtClean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provodi radionice </a:t>
            </a:r>
            <a:r>
              <a:rPr lang="hr-HR" sz="4500" dirty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za grupnu koheziju</a:t>
            </a:r>
          </a:p>
          <a:p>
            <a:pPr marL="685800" indent="-685800" algn="l">
              <a:buFont typeface="Arial" pitchFamily="34" charset="0"/>
              <a:buChar char="•"/>
            </a:pPr>
            <a:r>
              <a:rPr lang="hr-HR" sz="4500" dirty="0" smtClean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provodi individualne pristupe</a:t>
            </a:r>
            <a:endParaRPr lang="hr-HR" sz="4500" dirty="0">
              <a:solidFill>
                <a:schemeClr val="tx1">
                  <a:lumMod val="95000"/>
                </a:schemeClr>
              </a:solidFill>
              <a:latin typeface="Century Gothic" pitchFamily="34" charset="0"/>
              <a:ea typeface="Adobe Heiti Std R" pitchFamily="34" charset="-128"/>
              <a:cs typeface="Times New Roman" pitchFamily="18" charset="0"/>
            </a:endParaRPr>
          </a:p>
          <a:p>
            <a:pPr marL="685800" indent="-685800" algn="l">
              <a:buFont typeface="Arial" pitchFamily="34" charset="0"/>
              <a:buChar char="•"/>
            </a:pPr>
            <a:r>
              <a:rPr lang="hr-HR" sz="4500" dirty="0" smtClean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kreira provođenje </a:t>
            </a:r>
            <a:r>
              <a:rPr lang="hr-HR" sz="4500" dirty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kvalitetnog slobodnog </a:t>
            </a:r>
            <a:r>
              <a:rPr lang="hr-HR" sz="4500" dirty="0" smtClean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vremena</a:t>
            </a:r>
          </a:p>
          <a:p>
            <a:pPr marL="685800" indent="-685800" algn="l">
              <a:buFont typeface="Arial" pitchFamily="34" charset="0"/>
              <a:buChar char="•"/>
            </a:pPr>
            <a:r>
              <a:rPr lang="hr-HR" sz="4500" dirty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e</a:t>
            </a:r>
            <a:r>
              <a:rPr lang="hr-HR" sz="4500" dirty="0" smtClean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ducira i osposobljuje korisnike za rad</a:t>
            </a:r>
          </a:p>
          <a:p>
            <a:pPr marL="685800" indent="-685800" algn="l">
              <a:buFont typeface="Arial" pitchFamily="34" charset="0"/>
              <a:buChar char="•"/>
            </a:pPr>
            <a:r>
              <a:rPr lang="hr-HR" sz="4500" dirty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p</a:t>
            </a:r>
            <a:r>
              <a:rPr lang="hr-HR" sz="4500" dirty="0" smtClean="0">
                <a:solidFill>
                  <a:schemeClr val="tx1">
                    <a:lumMod val="95000"/>
                  </a:schemeClr>
                </a:solidFill>
                <a:latin typeface="Century Gothic" pitchFamily="34" charset="0"/>
                <a:ea typeface="Adobe Heiti Std R" pitchFamily="34" charset="-128"/>
                <a:cs typeface="Times New Roman" pitchFamily="18" charset="0"/>
              </a:rPr>
              <a:t>rovodi edukaciju za zaposlenike i stručne djelatnike</a:t>
            </a:r>
          </a:p>
          <a:p>
            <a:endParaRPr lang="hr-HR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0"/>
            <a:ext cx="2367044" cy="176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6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latin typeface="Berlin Sans FB Demi" pitchFamily="34" charset="0"/>
              </a:rPr>
              <a:t>Članovi udruge</a:t>
            </a:r>
            <a:endParaRPr lang="hr-HR" b="1" dirty="0">
              <a:latin typeface="Berlin Sans FB Demi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74848" y="1412776"/>
            <a:ext cx="8229600" cy="4572000"/>
          </a:xfrm>
        </p:spPr>
        <p:txBody>
          <a:bodyPr>
            <a:normAutofit lnSpcReduction="10000"/>
          </a:bodyPr>
          <a:lstStyle/>
          <a:p>
            <a:pPr marL="2331720" lvl="8" indent="0">
              <a:buNone/>
            </a:pPr>
            <a:r>
              <a:rPr lang="hr-HR" dirty="0" smtClean="0"/>
              <a:t> 	</a:t>
            </a:r>
          </a:p>
          <a:p>
            <a:pPr marL="2331720" lvl="8" indent="0">
              <a:buNone/>
            </a:pPr>
            <a:r>
              <a:rPr lang="hr-HR" dirty="0" smtClean="0"/>
              <a:t>					</a:t>
            </a:r>
            <a:r>
              <a:rPr lang="hr-H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156</a:t>
            </a:r>
          </a:p>
          <a:p>
            <a:pPr marL="2331720" lvl="8" indent="0">
              <a:buNone/>
            </a:pPr>
            <a:endParaRPr lang="hr-HR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marL="2331720" lvl="8" indent="0">
              <a:buNone/>
            </a:pP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-&gt; osobe s tjelesnim invaliditetom</a:t>
            </a:r>
          </a:p>
          <a:p>
            <a:pPr marL="2331720" lvl="8" indent="0">
              <a:buNone/>
            </a:pP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-&gt; osobe s intelektualnim teškoćama</a:t>
            </a:r>
          </a:p>
          <a:p>
            <a:pPr marL="2331720" lvl="8" indent="0">
              <a:buNone/>
            </a:pP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-&gt; djeca s teškoćama u učenju</a:t>
            </a:r>
          </a:p>
          <a:p>
            <a:pPr marL="2331720" lvl="8" indent="0">
              <a:buNone/>
            </a:pP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-&gt; djeca s teškoćama govorno-jezičnog funkcioniranja</a:t>
            </a:r>
          </a:p>
          <a:p>
            <a:pPr marL="2331720" lvl="8" indent="0">
              <a:buNone/>
            </a:pP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-&gt; djeca s poremećajima u ponašanju</a:t>
            </a:r>
          </a:p>
          <a:p>
            <a:pPr marL="2331720" lvl="8" indent="0">
              <a:buNone/>
            </a:pP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-&gt; </a:t>
            </a:r>
            <a:r>
              <a:rPr lang="hr-H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</a:t>
            </a:r>
            <a:r>
              <a:rPr lang="hr-H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own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sindrom</a:t>
            </a:r>
          </a:p>
          <a:p>
            <a:pPr marL="2331720" lvl="8" indent="0">
              <a:buNone/>
            </a:pP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-&gt; osobe s teškoćama sluha i vida</a:t>
            </a:r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39690"/>
            <a:ext cx="33829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7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Korisnik\Desktop\mzo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64" y="1357312"/>
            <a:ext cx="22860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Berlin Sans FB Demi" pitchFamily="34" charset="0"/>
              </a:rPr>
              <a:t>Udruga Srce</a:t>
            </a:r>
            <a:endParaRPr lang="hr-HR" dirty="0">
              <a:latin typeface="Berlin Sans FB Demi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25703" y="1616526"/>
            <a:ext cx="6710693" cy="4324987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hr-HR" sz="32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hr-HR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Surađuje sa:</a:t>
            </a:r>
            <a:r>
              <a:rPr lang="hr-HR" sz="36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r-HR" sz="1800" i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hr-HR" sz="1800" i="1" dirty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hr-HR" sz="2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CENTROM </a:t>
            </a:r>
            <a:r>
              <a:rPr lang="hr-HR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ZA SOCIJALNU SKRB </a:t>
            </a:r>
            <a:r>
              <a:rPr lang="hr-HR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SV. I. ZELINA</a:t>
            </a:r>
            <a:endParaRPr lang="hr-HR" sz="2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hr-HR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OŠ </a:t>
            </a:r>
            <a:r>
              <a:rPr lang="hr-HR" sz="2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„D</a:t>
            </a:r>
            <a:r>
              <a:rPr lang="hr-HR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 </a:t>
            </a:r>
            <a:r>
              <a:rPr lang="hr-HR" sz="2600" i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DOMJANIĆ”, </a:t>
            </a:r>
            <a:r>
              <a:rPr lang="hr-HR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OŠ K. Š. ĐALSKOG, OŠ </a:t>
            </a:r>
            <a:endParaRPr lang="hr-HR" sz="26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hr-HR" sz="2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BEDENICA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hr-HR" sz="26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hr-HR" sz="2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SŠ D</a:t>
            </a:r>
            <a:r>
              <a:rPr lang="hr-HR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 STRAŽIMIRA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hr-HR" sz="2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hr-HR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DJEČJIM VRTIĆIMA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hr-HR" sz="2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hr-HR" sz="2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CRVENIM </a:t>
            </a:r>
            <a:r>
              <a:rPr lang="hr-HR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KRIŽEM I TURISTIČKOM ZAJEDNICOM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hr-HR" sz="2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hr-HR" sz="2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UDRUGAMA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hr-HR" sz="2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hr-HR" sz="2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HZZ</a:t>
            </a:r>
            <a:endParaRPr lang="hr-HR" sz="2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4099" name="Picture 3" descr="C:\Users\Korisnik\Desktop\MSPM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31" y="0"/>
            <a:ext cx="38957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16526"/>
            <a:ext cx="1368152" cy="86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6" y="5229200"/>
            <a:ext cx="1466574" cy="16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843" y="5301208"/>
            <a:ext cx="823913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756870"/>
            <a:ext cx="2054696" cy="77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19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 rot="5400000">
            <a:off x="336641" y="2684510"/>
            <a:ext cx="634751" cy="1259635"/>
          </a:xfrm>
        </p:spPr>
        <p:txBody>
          <a:bodyPr>
            <a:noAutofit/>
          </a:bodyPr>
          <a:lstStyle/>
          <a:p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</a:rPr>
              <a:t>Projekti</a:t>
            </a:r>
            <a:endParaRPr lang="hr-H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Gradnja kuće i nabavka opreme</a:t>
            </a:r>
            <a:endParaRPr lang="hr-HR" dirty="0"/>
          </a:p>
        </p:txBody>
      </p:sp>
      <p:sp>
        <p:nvSpPr>
          <p:cNvPr id="8" name="Rezervirano mjesto teksta 7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Projekti usmjereni djeci s teškoćama u razvoju i OSI</a:t>
            </a:r>
            <a:endParaRPr lang="hr-HR" dirty="0"/>
          </a:p>
        </p:txBody>
      </p:sp>
      <p:sp>
        <p:nvSpPr>
          <p:cNvPr id="7" name="Rezervirano mjesto sadržaja 6"/>
          <p:cNvSpPr>
            <a:spLocks noGrp="1"/>
          </p:cNvSpPr>
          <p:nvPr>
            <p:ph sz="quarter" idx="2"/>
          </p:nvPr>
        </p:nvSpPr>
        <p:spPr>
          <a:xfrm>
            <a:off x="2051720" y="908720"/>
            <a:ext cx="6858000" cy="3017520"/>
          </a:xfrm>
        </p:spPr>
        <p:txBody>
          <a:bodyPr/>
          <a:lstStyle/>
          <a:p>
            <a:r>
              <a:rPr lang="hr-HR" dirty="0" smtClean="0"/>
              <a:t>Ključ za Srce</a:t>
            </a:r>
          </a:p>
          <a:p>
            <a:r>
              <a:rPr lang="hr-HR" dirty="0" smtClean="0"/>
              <a:t>Uz nas niste sami</a:t>
            </a:r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2009. - 2010. „Mi smo dio vas”</a:t>
            </a:r>
          </a:p>
          <a:p>
            <a:r>
              <a:rPr lang="hr-HR" dirty="0" smtClean="0"/>
              <a:t>2010. „Znanjem do uspjeha”</a:t>
            </a:r>
          </a:p>
          <a:p>
            <a:r>
              <a:rPr lang="hr-HR" dirty="0" smtClean="0"/>
              <a:t>2010. – 2015. „Osobni asistent”</a:t>
            </a:r>
          </a:p>
          <a:p>
            <a:r>
              <a:rPr lang="hr-HR" dirty="0" smtClean="0"/>
              <a:t>2010. – 2014. „Klub Srce”</a:t>
            </a:r>
          </a:p>
          <a:p>
            <a:r>
              <a:rPr lang="hr-HR" dirty="0" smtClean="0"/>
              <a:t>2011. „Želim znati”</a:t>
            </a:r>
          </a:p>
          <a:p>
            <a:r>
              <a:rPr lang="hr-HR" dirty="0" smtClean="0"/>
              <a:t>2012. „Pokreni i promijeni”</a:t>
            </a:r>
          </a:p>
          <a:p>
            <a:r>
              <a:rPr lang="hr-HR" dirty="0" smtClean="0"/>
              <a:t>2013. – 2014. „I ja stvaram zeleno u Zelini”</a:t>
            </a:r>
          </a:p>
          <a:p>
            <a:r>
              <a:rPr lang="hr-HR" dirty="0" smtClean="0"/>
              <a:t>2013. – 2015. „Podrška u zajednici”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33829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79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70149" y="1196752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hr-HR" sz="2000" dirty="0" smtClean="0"/>
              <a:t>01.06.2011. - 31.05.2014.</a:t>
            </a:r>
            <a:endParaRPr lang="hr-HR" sz="2000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454094" y="2204864"/>
            <a:ext cx="8229600" cy="4572000"/>
          </a:xfrm>
        </p:spPr>
        <p:txBody>
          <a:bodyPr>
            <a:normAutofit lnSpcReduction="10000"/>
          </a:bodyPr>
          <a:lstStyle/>
          <a:p>
            <a:pPr algn="ctr"/>
            <a:r>
              <a:rPr lang="hr-HR" dirty="0">
                <a:solidFill>
                  <a:schemeClr val="accent1">
                    <a:lumMod val="75000"/>
                  </a:schemeClr>
                </a:solidFill>
                <a:latin typeface="Algerian" pitchFamily="82" charset="0"/>
              </a:rPr>
              <a:t>FINANCIRA:</a:t>
            </a:r>
          </a:p>
          <a:p>
            <a:r>
              <a:rPr lang="hr-HR" dirty="0" smtClean="0">
                <a:latin typeface="Algerian" pitchFamily="82" charset="0"/>
              </a:rPr>
              <a:t>ministarstvo socijalne politike i mladih </a:t>
            </a:r>
          </a:p>
          <a:p>
            <a:pPr marL="64008" indent="0">
              <a:buNone/>
            </a:pPr>
            <a:endParaRPr lang="hr-HR" dirty="0" smtClean="0">
              <a:latin typeface="Algerian" pitchFamily="82" charset="0"/>
            </a:endParaRPr>
          </a:p>
          <a:p>
            <a:r>
              <a:rPr lang="hr-HR" dirty="0" smtClean="0">
                <a:latin typeface="Algerian" pitchFamily="82" charset="0"/>
              </a:rPr>
              <a:t>VLASTITA SREDSTVA</a:t>
            </a:r>
          </a:p>
          <a:p>
            <a:endParaRPr lang="hr-HR" dirty="0">
              <a:latin typeface="Algerian" pitchFamily="82" charset="0"/>
            </a:endParaRPr>
          </a:p>
          <a:p>
            <a:pPr algn="ctr"/>
            <a:r>
              <a:rPr lang="hr-HR" dirty="0">
                <a:solidFill>
                  <a:schemeClr val="accent1">
                    <a:lumMod val="75000"/>
                  </a:schemeClr>
                </a:solidFill>
                <a:latin typeface="Algerian" pitchFamily="82" charset="0"/>
              </a:rPr>
              <a:t>PARTNERI:</a:t>
            </a:r>
          </a:p>
          <a:p>
            <a:r>
              <a:rPr lang="hr-HR" dirty="0">
                <a:latin typeface="Algerian" pitchFamily="82" charset="0"/>
              </a:rPr>
              <a:t>Grad Sv. I. Zelina </a:t>
            </a:r>
          </a:p>
          <a:p>
            <a:r>
              <a:rPr lang="hr-HR" dirty="0" smtClean="0">
                <a:latin typeface="Algerian" pitchFamily="82" charset="0"/>
              </a:rPr>
              <a:t>centar </a:t>
            </a:r>
            <a:r>
              <a:rPr lang="hr-HR" dirty="0">
                <a:latin typeface="Algerian" pitchFamily="82" charset="0"/>
              </a:rPr>
              <a:t>za socijalnu skrb </a:t>
            </a:r>
            <a:r>
              <a:rPr lang="hr-HR" dirty="0" smtClean="0">
                <a:latin typeface="Algerian" pitchFamily="82" charset="0"/>
              </a:rPr>
              <a:t>Sv</a:t>
            </a:r>
            <a:r>
              <a:rPr lang="hr-HR" dirty="0">
                <a:latin typeface="Algerian" pitchFamily="82" charset="0"/>
              </a:rPr>
              <a:t>. I. Zelina</a:t>
            </a:r>
          </a:p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04213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09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048672"/>
          </a:xfrm>
        </p:spPr>
        <p:txBody>
          <a:bodyPr>
            <a:normAutofit/>
          </a:bodyPr>
          <a:lstStyle/>
          <a:p>
            <a:r>
              <a:rPr lang="hr-HR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Temelji trogodišnjeg programa</a:t>
            </a:r>
            <a:r>
              <a:rPr lang="hr-HR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hr-HR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hr-HR" i="1" dirty="0" smtClean="0"/>
              <a:t>„Razvoj i širenje mreže socijalnih usluga koje pružaju organizacije civilnog društva”</a:t>
            </a:r>
          </a:p>
          <a:p>
            <a:r>
              <a:rPr lang="hr-HR" b="1" i="1" dirty="0" smtClean="0"/>
              <a:t>Konvencija UN-a o pravima OSI</a:t>
            </a:r>
            <a:endParaRPr lang="hr-HR" b="1" i="1" dirty="0"/>
          </a:p>
          <a:p>
            <a:r>
              <a:rPr lang="hr-HR" b="1" i="1" dirty="0" smtClean="0"/>
              <a:t>Zajednički memorandum o socijalnom uključivanju RH</a:t>
            </a:r>
          </a:p>
          <a:p>
            <a:pPr>
              <a:buFont typeface="Wingdings" pitchFamily="2" charset="2"/>
              <a:buChar char="ü"/>
            </a:pPr>
            <a:r>
              <a:rPr lang="hr-HR" sz="1400" i="1" dirty="0" smtClean="0"/>
              <a:t>Nacionalna strategija stvaranja potencijalnog okruženja za razvoj civilnog društva</a:t>
            </a:r>
          </a:p>
          <a:p>
            <a:pPr>
              <a:buFont typeface="Wingdings" pitchFamily="2" charset="2"/>
              <a:buChar char="ü"/>
            </a:pPr>
            <a:r>
              <a:rPr lang="hr-HR" sz="1400" i="1" dirty="0" smtClean="0"/>
              <a:t>Nacionalna strategija izjednačavanja mogućnosti za OSI </a:t>
            </a:r>
          </a:p>
          <a:p>
            <a:pPr>
              <a:buFont typeface="Wingdings" pitchFamily="2" charset="2"/>
              <a:buChar char="ü"/>
            </a:pPr>
            <a:r>
              <a:rPr lang="hr-HR" sz="1400" i="1" dirty="0" smtClean="0"/>
              <a:t>Nacionalni plan aktivnosti za prava i interese djece</a:t>
            </a:r>
          </a:p>
          <a:p>
            <a:pPr>
              <a:buFont typeface="Wingdings" pitchFamily="2" charset="2"/>
              <a:buChar char="ü"/>
            </a:pPr>
            <a:r>
              <a:rPr lang="hr-HR" sz="1400" i="1" dirty="0" smtClean="0"/>
              <a:t>Nacionalna strategija  zaštite od nasilja u obitelji </a:t>
            </a:r>
          </a:p>
          <a:p>
            <a:pPr>
              <a:buFont typeface="Wingdings" pitchFamily="2" charset="2"/>
              <a:buChar char="ü"/>
            </a:pPr>
            <a:r>
              <a:rPr lang="hr-HR" sz="1400" i="1" dirty="0" smtClean="0"/>
              <a:t>Nacionalna strategija prevencije poremećaja u ponašanju djece i mladih</a:t>
            </a:r>
          </a:p>
          <a:p>
            <a:pPr>
              <a:buFont typeface="Wingdings" pitchFamily="2" charset="2"/>
              <a:buChar char="ü"/>
            </a:pPr>
            <a:r>
              <a:rPr lang="hr-HR" sz="1400" i="1" dirty="0" smtClean="0"/>
              <a:t>Nacionalni plan za borbu protiv diskriminacije</a:t>
            </a:r>
          </a:p>
          <a:p>
            <a:pPr>
              <a:buFont typeface="Wingdings" pitchFamily="2" charset="2"/>
              <a:buChar char="ü"/>
            </a:pPr>
            <a:r>
              <a:rPr lang="hr-HR" sz="1400" i="1" dirty="0" smtClean="0"/>
              <a:t>Nacionalni program za mlade</a:t>
            </a:r>
          </a:p>
          <a:p>
            <a:pPr>
              <a:buFont typeface="Wingdings" pitchFamily="2" charset="2"/>
              <a:buChar char="ü"/>
            </a:pPr>
            <a:r>
              <a:rPr lang="hr-HR" sz="1400" i="1" dirty="0" smtClean="0"/>
              <a:t>Nacionalni program zaštite i promicanja ljudskih prava </a:t>
            </a:r>
          </a:p>
          <a:p>
            <a:pPr>
              <a:buFont typeface="Wingdings" pitchFamily="2" charset="2"/>
              <a:buChar char="ü"/>
            </a:pPr>
            <a:endParaRPr lang="hr-HR" sz="1400" i="1" dirty="0" smtClean="0"/>
          </a:p>
          <a:p>
            <a:pPr>
              <a:buFont typeface="Wingdings" pitchFamily="2" charset="2"/>
              <a:buChar char="ü"/>
            </a:pPr>
            <a:endParaRPr lang="hr-HR" sz="1400" i="1" dirty="0"/>
          </a:p>
        </p:txBody>
      </p:sp>
    </p:spTree>
    <p:extLst>
      <p:ext uri="{BB962C8B-B14F-4D97-AF65-F5344CB8AC3E}">
        <p14:creationId xmlns:p14="http://schemas.microsoft.com/office/powerpoint/2010/main" val="227726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04165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5832648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MjestA provedbe programa:</a:t>
            </a:r>
          </a:p>
          <a:p>
            <a:pPr marL="64008" indent="0">
              <a:buNone/>
            </a:pPr>
            <a:endParaRPr lang="hr-HR" sz="3200" i="1" dirty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  <a:cs typeface="Times New Roman" pitchFamily="18" charset="0"/>
            </a:endParaRPr>
          </a:p>
          <a:p>
            <a:pPr marL="64008" indent="0">
              <a:buNone/>
            </a:pP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Društveni dom Donja </a:t>
            </a:r>
            <a:r>
              <a:rPr lang="hr-HR" sz="3200" i="1" dirty="0" err="1" smtClean="0">
                <a:latin typeface="Times New Roman" pitchFamily="18" charset="0"/>
                <a:cs typeface="Times New Roman" pitchFamily="18" charset="0"/>
              </a:rPr>
              <a:t>Topličica</a:t>
            </a:r>
            <a:endParaRPr lang="hr-HR" sz="3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Kuća </a:t>
            </a:r>
            <a:r>
              <a:rPr lang="hr-HR" sz="3200" i="1" dirty="0">
                <a:latin typeface="Times New Roman" pitchFamily="18" charset="0"/>
                <a:cs typeface="Times New Roman" pitchFamily="18" charset="0"/>
              </a:rPr>
              <a:t>podrške „Srčeko”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hr-HR" dirty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hr-HR" dirty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hr-HR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Vrijeme provedbe: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hr-HR" sz="3200" i="1" dirty="0">
                <a:latin typeface="Times New Roman" pitchFamily="18" charset="0"/>
                <a:cs typeface="Times New Roman" pitchFamily="18" charset="0"/>
              </a:rPr>
              <a:t>dana u tjednu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hr-HR" sz="3200" i="1" dirty="0">
                <a:latin typeface="Times New Roman" pitchFamily="18" charset="0"/>
                <a:cs typeface="Times New Roman" pitchFamily="18" charset="0"/>
              </a:rPr>
              <a:t>										 </a:t>
            </a:r>
            <a:r>
              <a:rPr lang="hr-HR" sz="3200" i="1" dirty="0" smtClean="0">
                <a:latin typeface="Times New Roman" pitchFamily="18" charset="0"/>
                <a:cs typeface="Times New Roman" pitchFamily="18" charset="0"/>
              </a:rPr>
              <a:t>4-6 </a:t>
            </a:r>
            <a:r>
              <a:rPr lang="hr-HR" sz="3200" i="1" dirty="0">
                <a:latin typeface="Times New Roman" pitchFamily="18" charset="0"/>
                <a:cs typeface="Times New Roman" pitchFamily="18" charset="0"/>
              </a:rPr>
              <a:t>sati dnevno </a:t>
            </a:r>
          </a:p>
          <a:p>
            <a:endParaRPr lang="hr-HR" dirty="0" smtClean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13314" name="Picture 2" descr="F:\DCIM\101MSDCF\DSC042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12031"/>
          <a:stretch/>
        </p:blipFill>
        <p:spPr bwMode="auto">
          <a:xfrm>
            <a:off x="5940152" y="1052736"/>
            <a:ext cx="2823738" cy="20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5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duševljenje">
  <a:themeElements>
    <a:clrScheme name="Oduševljenj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duševljenj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duševljenj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1237</TotalTime>
  <Words>1164</Words>
  <Application>Microsoft Office PowerPoint</Application>
  <PresentationFormat>Prikaz na zaslonu (4:3)</PresentationFormat>
  <Paragraphs>270</Paragraphs>
  <Slides>28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29" baseType="lpstr">
      <vt:lpstr>Oduševljenje</vt:lpstr>
      <vt:lpstr>UDRUGA SRCE</vt:lpstr>
      <vt:lpstr>Udruga Srce</vt:lpstr>
      <vt:lpstr>Što radi Udruga Srce?</vt:lpstr>
      <vt:lpstr>Članovi udruge</vt:lpstr>
      <vt:lpstr>Udruga Srce</vt:lpstr>
      <vt:lpstr>Projekti</vt:lpstr>
      <vt:lpstr>01.06.2011. - 31.05.2014.</vt:lpstr>
      <vt:lpstr>PowerPointova prezentacija</vt:lpstr>
      <vt:lpstr>PowerPointova prezentacija</vt:lpstr>
      <vt:lpstr>Prioritet:</vt:lpstr>
      <vt:lpstr>Opći ciljevi : </vt:lpstr>
      <vt:lpstr>Specifični ciljevi</vt:lpstr>
      <vt:lpstr>Stručni suradnici na programu kroz tri godine</vt:lpstr>
      <vt:lpstr>Ugovoreni suradnici kroz tri godine</vt:lpstr>
      <vt:lpstr>  Volonteri u Klubu Srce</vt:lpstr>
      <vt:lpstr>Edukacije za jačanje kapaciteta udruge</vt:lpstr>
      <vt:lpstr>očekivani rezultati/aktivnosti koje su tome pridonijele</vt:lpstr>
      <vt:lpstr>očekivani rezultati/aktivnosti koje su tome pridonijele</vt:lpstr>
      <vt:lpstr>očekivani rezultati/ aktivnosti koje su tome pridonijele</vt:lpstr>
      <vt:lpstr>Korisnici </vt:lpstr>
      <vt:lpstr>Suradnja s drugima... </vt:lpstr>
      <vt:lpstr>Suradnja s drugima... škole i vrtići</vt:lpstr>
      <vt:lpstr>Suradnja s drugima... srodne udruge</vt:lpstr>
      <vt:lpstr>Suradnja s medijima</vt:lpstr>
      <vt:lpstr>Evaluacija</vt:lpstr>
      <vt:lpstr>Rezultati</vt:lpstr>
      <vt:lpstr>A što smo mi postigli?</vt:lpstr>
      <vt:lpstr>Hvala na pažnji!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UDRUGA SRCE</dc:title>
  <dc:creator>Korisnik</dc:creator>
  <cp:lastModifiedBy>Korisnik</cp:lastModifiedBy>
  <cp:revision>78</cp:revision>
  <dcterms:created xsi:type="dcterms:W3CDTF">2014-05-19T06:56:47Z</dcterms:created>
  <dcterms:modified xsi:type="dcterms:W3CDTF">2014-06-06T11:58:00Z</dcterms:modified>
</cp:coreProperties>
</file>